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9" r:id="rId14"/>
    <p:sldId id="266" r:id="rId15"/>
    <p:sldId id="270" r:id="rId16"/>
    <p:sldId id="271" r:id="rId17"/>
    <p:sldId id="272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5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77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71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69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24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7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4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39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8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6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33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6603D-D322-46AD-9352-5549D942BC4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844F-3EA4-42FE-A0C4-2DCC65FB1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5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8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8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34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95536" y="188640"/>
            <a:ext cx="8435280" cy="1440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835696" y="2420888"/>
            <a:ext cx="6912768" cy="4104456"/>
          </a:xfrm>
        </p:spPr>
        <p:txBody>
          <a:bodyPr>
            <a:normAutofit lnSpcReduction="10000"/>
          </a:bodyPr>
          <a:lstStyle/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Прикладная математика и информатика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и компьютерные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вычислительная техника 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системы и технологии 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 инженерия 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технологических процессов и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207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 txBox="1">
            <a:spLocks/>
          </p:cNvSpPr>
          <p:nvPr/>
        </p:nvSpPr>
        <p:spPr>
          <a:xfrm>
            <a:off x="395536" y="188640"/>
            <a:ext cx="8435280" cy="144016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7"/>
          <p:cNvSpPr txBox="1">
            <a:spLocks/>
          </p:cNvSpPr>
          <p:nvPr/>
        </p:nvSpPr>
        <p:spPr>
          <a:xfrm>
            <a:off x="1691680" y="1988840"/>
            <a:ext cx="7056784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(Фундаментальная физика)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(Биохимическая физика)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уникальных зданий и сооружений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Радиотехника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 технология электронных средств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Теплоэнергетика и теплотехника </a:t>
            </a:r>
          </a:p>
        </p:txBody>
      </p:sp>
    </p:spTree>
    <p:extLst>
      <p:ext uri="{BB962C8B-B14F-4D97-AF65-F5344CB8AC3E}">
        <p14:creationId xmlns:p14="http://schemas.microsoft.com/office/powerpoint/2010/main" val="300329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901"/>
            <a:ext cx="8712968" cy="62068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 – научный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</a:t>
            </a: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302333"/>
              </p:ext>
            </p:extLst>
          </p:nvPr>
        </p:nvGraphicFramePr>
        <p:xfrm>
          <a:off x="251520" y="764704"/>
          <a:ext cx="8568952" cy="57542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4962"/>
                <a:gridCol w="1057406"/>
                <a:gridCol w="3024336"/>
                <a:gridCol w="1152128"/>
                <a:gridCol w="1080120"/>
              </a:tblGrid>
              <a:tr h="1976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035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 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310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 и родная литература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880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3189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035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035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95223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основы  безопасности жизнедеятельности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61153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   безопасности жизнедеятельности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64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 выбору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31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курсы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84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179512" y="0"/>
            <a:ext cx="8435280" cy="1440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483768" y="548680"/>
            <a:ext cx="6589240" cy="1944216"/>
          </a:xfrm>
        </p:spPr>
        <p:txBody>
          <a:bodyPr>
            <a:normAutofit lnSpcReduction="10000"/>
          </a:bodyPr>
          <a:lstStyle/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Фундаментальная и прикладная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продукции и организация общественного питания 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8759" y="2132856"/>
            <a:ext cx="4572000" cy="15573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>
              <a:spcBef>
                <a:spcPct val="20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7"/>
          <p:cNvSpPr txBox="1">
            <a:spLocks/>
          </p:cNvSpPr>
          <p:nvPr/>
        </p:nvSpPr>
        <p:spPr>
          <a:xfrm>
            <a:off x="2411760" y="2911530"/>
            <a:ext cx="6408712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5849226"/>
            <a:ext cx="65527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Рекреация и спортивно-оздоровительный туризм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9002" y="4221088"/>
            <a:ext cx="8099508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Испытание профессиональной направленности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68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51520" y="-1901"/>
            <a:ext cx="8712968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Гуманитарный профиль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267014"/>
              </p:ext>
            </p:extLst>
          </p:nvPr>
        </p:nvGraphicFramePr>
        <p:xfrm>
          <a:off x="251520" y="764704"/>
          <a:ext cx="8568952" cy="59126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4962"/>
                <a:gridCol w="1057406"/>
                <a:gridCol w="3024336"/>
                <a:gridCol w="1152128"/>
                <a:gridCol w="1080120"/>
              </a:tblGrid>
              <a:tr h="1976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035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Литература   </a:t>
                      </a: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kern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310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 и родная литература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880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3189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Естественные науки</a:t>
                      </a: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6475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035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95223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основы  безопасности жизнедеятельности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5265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   безопасности жизнедеятельности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64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 выбору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31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Черчение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курсы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985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95536" y="116632"/>
            <a:ext cx="8435280" cy="1440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835696" y="1340768"/>
            <a:ext cx="6912768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персоналом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и муниципальное управление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Бизнес-информатика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Торговое дело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Товароведение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безопасность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образование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963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23528" y="44624"/>
            <a:ext cx="8435280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835696" y="1556792"/>
            <a:ext cx="6912768" cy="1440160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Таможенное дело</a:t>
            </a:r>
          </a:p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и </a:t>
            </a:r>
            <a:r>
              <a:rPr lang="ru-RU" sz="22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переводоведение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Лингвистика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6"/>
          <p:cNvSpPr txBox="1">
            <a:spLocks/>
          </p:cNvSpPr>
          <p:nvPr/>
        </p:nvSpPr>
        <p:spPr>
          <a:xfrm>
            <a:off x="516525" y="2881867"/>
            <a:ext cx="843528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7"/>
          <p:cNvSpPr txBox="1">
            <a:spLocks/>
          </p:cNvSpPr>
          <p:nvPr/>
        </p:nvSpPr>
        <p:spPr>
          <a:xfrm>
            <a:off x="2039037" y="4322027"/>
            <a:ext cx="6912768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Юриспруденция (Международное право и сравнительное правоведение)</a:t>
            </a:r>
          </a:p>
          <a:p>
            <a:r>
              <a:rPr lang="ru-RU" sz="8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работа</a:t>
            </a:r>
          </a:p>
          <a:p>
            <a:r>
              <a:rPr lang="ru-RU" sz="8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и связи с </a:t>
            </a:r>
            <a:r>
              <a:rPr lang="ru-RU" sz="8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общественностью</a:t>
            </a:r>
          </a:p>
          <a:p>
            <a:r>
              <a:rPr lang="ru-RU" sz="8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Издательское </a:t>
            </a:r>
            <a:r>
              <a:rPr lang="ru-RU" sz="8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</a:p>
          <a:p>
            <a:r>
              <a:rPr lang="ru-RU" sz="8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Туризм </a:t>
            </a:r>
            <a:endParaRPr lang="ru-RU" sz="8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Гостиничное дело</a:t>
            </a:r>
            <a:endParaRPr lang="ru-RU" sz="8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035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 txBox="1">
            <a:spLocks/>
          </p:cNvSpPr>
          <p:nvPr/>
        </p:nvSpPr>
        <p:spPr>
          <a:xfrm>
            <a:off x="395536" y="188640"/>
            <a:ext cx="843528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7"/>
          <p:cNvSpPr txBox="1">
            <a:spLocks/>
          </p:cNvSpPr>
          <p:nvPr/>
        </p:nvSpPr>
        <p:spPr>
          <a:xfrm>
            <a:off x="1835696" y="1700808"/>
            <a:ext cx="6912768" cy="115212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спец.конкурсы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Филология</a:t>
            </a:r>
          </a:p>
          <a:p>
            <a:endParaRPr lang="ru-RU" dirty="0"/>
          </a:p>
        </p:txBody>
      </p:sp>
      <p:sp>
        <p:nvSpPr>
          <p:cNvPr id="7" name="Объект 6"/>
          <p:cNvSpPr txBox="1">
            <a:spLocks/>
          </p:cNvSpPr>
          <p:nvPr/>
        </p:nvSpPr>
        <p:spPr>
          <a:xfrm>
            <a:off x="389525" y="3212976"/>
            <a:ext cx="843528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конкурсы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 txBox="1">
            <a:spLocks/>
          </p:cNvSpPr>
          <p:nvPr/>
        </p:nvSpPr>
        <p:spPr>
          <a:xfrm>
            <a:off x="1912037" y="4653136"/>
            <a:ext cx="6912768" cy="2016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Декоративно-прикладное искусство и народные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промыслы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</a:t>
            </a:r>
          </a:p>
        </p:txBody>
      </p:sp>
    </p:spTree>
    <p:extLst>
      <p:ext uri="{BB962C8B-B14F-4D97-AF65-F5344CB8AC3E}">
        <p14:creationId xmlns:p14="http://schemas.microsoft.com/office/powerpoint/2010/main" val="329914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учебному плану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учебном плане существуют предметные области: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литература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Родной язык и родная литература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и информатика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науки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науки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культура, ОБЖ, экология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должен быть хотя бы 1 предмет из предметной области! Всего предметов -11 (12)</a:t>
            </a:r>
          </a:p>
        </p:txBody>
      </p:sp>
    </p:spTree>
    <p:extLst>
      <p:ext uri="{BB962C8B-B14F-4D97-AF65-F5344CB8AC3E}">
        <p14:creationId xmlns:p14="http://schemas.microsoft.com/office/powerpoint/2010/main" val="46325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2746"/>
            <a:ext cx="8136904" cy="609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10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5" r="4704"/>
          <a:stretch/>
        </p:blipFill>
        <p:spPr bwMode="auto">
          <a:xfrm>
            <a:off x="28126" y="448732"/>
            <a:ext cx="9153904" cy="593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581128"/>
            <a:ext cx="4824536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классы отсутствуют!</a:t>
            </a:r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28" y="260648"/>
            <a:ext cx="4824536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(4) предмета должны быть на углубленном уровне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27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259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2924944"/>
            <a:ext cx="39909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565" y="2996952"/>
            <a:ext cx="39528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91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7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5"/>
          <a:stretch/>
        </p:blipFill>
        <p:spPr bwMode="auto">
          <a:xfrm>
            <a:off x="291852" y="3068960"/>
            <a:ext cx="4305300" cy="218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621" y="2996952"/>
            <a:ext cx="39528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86" y="4720977"/>
            <a:ext cx="39909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87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72" y="44624"/>
            <a:ext cx="9144000" cy="225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2"/>
          <a:stretch/>
        </p:blipFill>
        <p:spPr bwMode="auto">
          <a:xfrm>
            <a:off x="107504" y="2304174"/>
            <a:ext cx="2979337" cy="206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04174"/>
            <a:ext cx="2952890" cy="206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458"/>
          <a:stretch/>
        </p:blipFill>
        <p:spPr bwMode="auto">
          <a:xfrm>
            <a:off x="5744901" y="2300642"/>
            <a:ext cx="3377088" cy="206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14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79" y="180669"/>
            <a:ext cx="9116055" cy="64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7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4868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профиль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211987"/>
              </p:ext>
            </p:extLst>
          </p:nvPr>
        </p:nvGraphicFramePr>
        <p:xfrm>
          <a:off x="251520" y="548680"/>
          <a:ext cx="8496945" cy="59842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4962"/>
                <a:gridCol w="1057406"/>
                <a:gridCol w="2232250"/>
                <a:gridCol w="1008112"/>
                <a:gridCol w="1008112"/>
                <a:gridCol w="936103"/>
              </a:tblGrid>
              <a:tr h="1976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035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 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3828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 и родная литература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035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Информатика </a:t>
                      </a: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4011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035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2035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40115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основы  безопасности жизнедеятельности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61153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   безопасности жизнедеятельности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64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 выбору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Черчение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31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Физический практикум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курсы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97646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451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570</Words>
  <Application>Microsoft Office PowerPoint</Application>
  <PresentationFormat>Экран (4:3)</PresentationFormat>
  <Paragraphs>319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10 класс</vt:lpstr>
      <vt:lpstr>Требования к учебному плану</vt:lpstr>
      <vt:lpstr>Обязательные предметы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Технологический профиль</vt:lpstr>
      <vt:lpstr>Презентация PowerPoint</vt:lpstr>
      <vt:lpstr>Презентация PowerPoint</vt:lpstr>
      <vt:lpstr>Естественно – научный профиль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класс</dc:title>
  <dc:creator>User</dc:creator>
  <cp:lastModifiedBy>User</cp:lastModifiedBy>
  <cp:revision>11</cp:revision>
  <cp:lastPrinted>2020-02-19T09:49:10Z</cp:lastPrinted>
  <dcterms:created xsi:type="dcterms:W3CDTF">2020-02-15T05:58:29Z</dcterms:created>
  <dcterms:modified xsi:type="dcterms:W3CDTF">2020-02-19T10:33:12Z</dcterms:modified>
</cp:coreProperties>
</file>