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8" r:id="rId3"/>
    <p:sldId id="259" r:id="rId4"/>
    <p:sldId id="287" r:id="rId5"/>
    <p:sldId id="281" r:id="rId6"/>
    <p:sldId id="261" r:id="rId7"/>
    <p:sldId id="288" r:id="rId8"/>
    <p:sldId id="289" r:id="rId9"/>
    <p:sldId id="290" r:id="rId10"/>
    <p:sldId id="277" r:id="rId11"/>
    <p:sldId id="284" r:id="rId12"/>
  </p:sldIdLst>
  <p:sldSz cx="9144000" cy="5143500" type="screen16x9"/>
  <p:notesSz cx="6858000" cy="9144000"/>
  <p:embeddedFontLst>
    <p:embeddedFont>
      <p:font typeface="Red Hat Text" panose="020B0604020202020204" charset="0"/>
      <p:regular r:id="rId14"/>
      <p:bold r:id="rId15"/>
      <p:italic r:id="rId16"/>
      <p:boldItalic r:id="rId17"/>
    </p:embeddedFont>
    <p:embeddedFont>
      <p:font typeface="Red Hat Text Medium" panose="020B0604020202020204" charset="0"/>
      <p:regular r:id="rId18"/>
      <p:bold r:id="rId19"/>
      <p:italic r:id="rId20"/>
      <p:boldItalic r:id="rId21"/>
    </p:embeddedFont>
    <p:embeddedFont>
      <p:font typeface="Roboto Slab Regular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7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17FBD3-7042-41E1-9D2B-22127F963752}">
  <a:tblStyle styleId="{D517FBD3-7042-41E1-9D2B-22127F963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340"/>
        <p:guide pos="449"/>
        <p:guide pos="5311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4996fd8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e4996fd8e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8220b3e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8220b3e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220b3e4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220b3e4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e4defae11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e4defae11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8220b3e4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8220b3e40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b8220b3e40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b8220b3e40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b8220b3e40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b8220b3e40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laticon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s://freepik.com/" TargetMode="External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1750" y="1517719"/>
            <a:ext cx="65805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4450" y="3251981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80104" y="4417736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 rot="-5400000" flipH="1">
            <a:off x="7755682" y="26007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5400000">
            <a:off x="2748036" y="388579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98524" y="2593049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302823" y="325199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5400000">
            <a:off x="910427" y="-149444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8081450" y="4417725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 amt="58999"/>
          </a:blip>
          <a:stretch>
            <a:fillRect/>
          </a:stretch>
        </p:blipFill>
        <p:spPr>
          <a:xfrm rot="10800000">
            <a:off x="8624562" y="-38693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 amt="58999"/>
          </a:blip>
          <a:stretch>
            <a:fillRect/>
          </a:stretch>
        </p:blipFill>
        <p:spPr>
          <a:xfrm>
            <a:off x="8122289" y="-386939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3106799" y="77076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 rot="10800000">
            <a:off x="4185297" y="120926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 rot="-5400000">
            <a:off x="5267636" y="120926"/>
            <a:ext cx="765724" cy="7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3870563" y="44778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8291237" y="309211"/>
            <a:ext cx="1210728" cy="1146586"/>
            <a:chOff x="8122302" y="1571874"/>
            <a:chExt cx="1363740" cy="1291491"/>
          </a:xfrm>
        </p:grpSpPr>
        <p:sp>
          <p:nvSpPr>
            <p:cNvPr id="25" name="Google Shape;25;p2"/>
            <p:cNvSpPr/>
            <p:nvPr/>
          </p:nvSpPr>
          <p:spPr>
            <a:xfrm>
              <a:off x="8122302" y="1571874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11567" y="1850136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6103" y="539507"/>
            <a:ext cx="462932" cy="1350858"/>
            <a:chOff x="339625" y="662464"/>
            <a:chExt cx="682086" cy="1990361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385211" y="2027913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385211" y="632867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399246" y="1329065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8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235347" y="-68516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28"/>
          <p:cNvGrpSpPr/>
          <p:nvPr/>
        </p:nvGrpSpPr>
        <p:grpSpPr>
          <a:xfrm>
            <a:off x="446241" y="1046152"/>
            <a:ext cx="462938" cy="1350863"/>
            <a:chOff x="446241" y="1046152"/>
            <a:chExt cx="462938" cy="1350863"/>
          </a:xfrm>
        </p:grpSpPr>
        <p:sp>
          <p:nvSpPr>
            <p:cNvPr id="450" name="Google Shape;450;p28"/>
            <p:cNvSpPr/>
            <p:nvPr/>
          </p:nvSpPr>
          <p:spPr>
            <a:xfrm rot="-5400000">
              <a:off x="477180" y="1972881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 rot="-5400000">
              <a:off x="477180" y="1026064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 rot="-5400000">
              <a:off x="486706" y="1498573"/>
              <a:ext cx="382007" cy="462938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3" name="Google Shape;453;p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430460" y="1534123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5400000">
            <a:off x="-762539" y="402464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-5400000">
            <a:off x="8362975" y="-32640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5400000">
            <a:off x="8362976" y="-82867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8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1689682" y="31316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598325" y="4026325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8"/>
          <p:cNvSpPr/>
          <p:nvPr/>
        </p:nvSpPr>
        <p:spPr>
          <a:xfrm>
            <a:off x="6017388" y="44254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2400150" y="1100450"/>
            <a:ext cx="43437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pic>
        <p:nvPicPr>
          <p:cNvPr id="120" name="Google Shape;120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523016" y="3604211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10800000">
            <a:off x="6906502" y="-132914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5400000">
            <a:off x="7806626" y="2805713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-5400000">
            <a:off x="7806625" y="3307985"/>
            <a:ext cx="413303" cy="253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/>
          <p:nvPr/>
        </p:nvSpPr>
        <p:spPr>
          <a:xfrm rot="5400000">
            <a:off x="2148550" y="3895576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9"/>
          <p:cNvGrpSpPr/>
          <p:nvPr/>
        </p:nvGrpSpPr>
        <p:grpSpPr>
          <a:xfrm>
            <a:off x="8195875" y="1417728"/>
            <a:ext cx="1296987" cy="1277694"/>
            <a:chOff x="8195875" y="1417728"/>
            <a:chExt cx="1296987" cy="1277694"/>
          </a:xfrm>
        </p:grpSpPr>
        <p:sp>
          <p:nvSpPr>
            <p:cNvPr id="126" name="Google Shape;126;p9"/>
            <p:cNvSpPr/>
            <p:nvPr/>
          </p:nvSpPr>
          <p:spPr>
            <a:xfrm>
              <a:off x="8204093" y="2493774"/>
              <a:ext cx="1288769" cy="201648"/>
            </a:xfrm>
            <a:custGeom>
              <a:avLst/>
              <a:gdLst/>
              <a:ahLst/>
              <a:cxnLst/>
              <a:rect l="l" t="t" r="r" b="b"/>
              <a:pathLst>
                <a:path w="60534" h="5933" extrusionOk="0">
                  <a:moveTo>
                    <a:pt x="57835" y="0"/>
                  </a:moveTo>
                  <a:cubicBezTo>
                    <a:pt x="55521" y="49"/>
                    <a:pt x="53184" y="121"/>
                    <a:pt x="50870" y="217"/>
                  </a:cubicBezTo>
                  <a:cubicBezTo>
                    <a:pt x="47159" y="362"/>
                    <a:pt x="43448" y="627"/>
                    <a:pt x="39737" y="723"/>
                  </a:cubicBezTo>
                  <a:cubicBezTo>
                    <a:pt x="35231" y="844"/>
                    <a:pt x="30749" y="820"/>
                    <a:pt x="26243" y="868"/>
                  </a:cubicBezTo>
                  <a:cubicBezTo>
                    <a:pt x="21953" y="892"/>
                    <a:pt x="17664" y="868"/>
                    <a:pt x="13399" y="940"/>
                  </a:cubicBezTo>
                  <a:cubicBezTo>
                    <a:pt x="10483" y="988"/>
                    <a:pt x="7543" y="964"/>
                    <a:pt x="4699" y="1735"/>
                  </a:cubicBezTo>
                  <a:cubicBezTo>
                    <a:pt x="4522" y="1775"/>
                    <a:pt x="4329" y="1814"/>
                    <a:pt x="4146" y="1814"/>
                  </a:cubicBezTo>
                  <a:cubicBezTo>
                    <a:pt x="4105" y="1814"/>
                    <a:pt x="4064" y="1812"/>
                    <a:pt x="4025" y="1808"/>
                  </a:cubicBezTo>
                  <a:cubicBezTo>
                    <a:pt x="3840" y="1800"/>
                    <a:pt x="3657" y="1795"/>
                    <a:pt x="3474" y="1795"/>
                  </a:cubicBezTo>
                  <a:cubicBezTo>
                    <a:pt x="2509" y="1795"/>
                    <a:pt x="1570" y="1924"/>
                    <a:pt x="699" y="2410"/>
                  </a:cubicBezTo>
                  <a:cubicBezTo>
                    <a:pt x="506" y="2507"/>
                    <a:pt x="289" y="2627"/>
                    <a:pt x="97" y="2723"/>
                  </a:cubicBezTo>
                  <a:cubicBezTo>
                    <a:pt x="506" y="2916"/>
                    <a:pt x="0" y="3519"/>
                    <a:pt x="506" y="3663"/>
                  </a:cubicBezTo>
                  <a:cubicBezTo>
                    <a:pt x="868" y="3760"/>
                    <a:pt x="916" y="4025"/>
                    <a:pt x="940" y="4362"/>
                  </a:cubicBezTo>
                  <a:cubicBezTo>
                    <a:pt x="988" y="4796"/>
                    <a:pt x="1133" y="5206"/>
                    <a:pt x="1591" y="5374"/>
                  </a:cubicBezTo>
                  <a:cubicBezTo>
                    <a:pt x="2145" y="5591"/>
                    <a:pt x="2723" y="5736"/>
                    <a:pt x="3302" y="5880"/>
                  </a:cubicBezTo>
                  <a:cubicBezTo>
                    <a:pt x="3420" y="5914"/>
                    <a:pt x="3532" y="5932"/>
                    <a:pt x="3634" y="5932"/>
                  </a:cubicBezTo>
                  <a:cubicBezTo>
                    <a:pt x="3970" y="5932"/>
                    <a:pt x="4205" y="5739"/>
                    <a:pt x="4242" y="5278"/>
                  </a:cubicBezTo>
                  <a:cubicBezTo>
                    <a:pt x="4266" y="4989"/>
                    <a:pt x="4386" y="4916"/>
                    <a:pt x="4675" y="4916"/>
                  </a:cubicBezTo>
                  <a:cubicBezTo>
                    <a:pt x="6218" y="4892"/>
                    <a:pt x="7760" y="4844"/>
                    <a:pt x="9302" y="4844"/>
                  </a:cubicBezTo>
                  <a:cubicBezTo>
                    <a:pt x="14989" y="4916"/>
                    <a:pt x="20676" y="4989"/>
                    <a:pt x="26387" y="5061"/>
                  </a:cubicBezTo>
                  <a:cubicBezTo>
                    <a:pt x="26387" y="5013"/>
                    <a:pt x="26387" y="4989"/>
                    <a:pt x="26387" y="4940"/>
                  </a:cubicBezTo>
                  <a:cubicBezTo>
                    <a:pt x="28869" y="4868"/>
                    <a:pt x="31375" y="4748"/>
                    <a:pt x="33858" y="4699"/>
                  </a:cubicBezTo>
                  <a:cubicBezTo>
                    <a:pt x="38822" y="4555"/>
                    <a:pt x="43786" y="4507"/>
                    <a:pt x="48750" y="3952"/>
                  </a:cubicBezTo>
                  <a:cubicBezTo>
                    <a:pt x="51666" y="3639"/>
                    <a:pt x="54606" y="3398"/>
                    <a:pt x="57521" y="3013"/>
                  </a:cubicBezTo>
                  <a:cubicBezTo>
                    <a:pt x="58461" y="2892"/>
                    <a:pt x="59522" y="2796"/>
                    <a:pt x="60172" y="1880"/>
                  </a:cubicBezTo>
                  <a:cubicBezTo>
                    <a:pt x="60244" y="1784"/>
                    <a:pt x="60341" y="1711"/>
                    <a:pt x="60413" y="1615"/>
                  </a:cubicBezTo>
                  <a:cubicBezTo>
                    <a:pt x="60293" y="1591"/>
                    <a:pt x="60172" y="1567"/>
                    <a:pt x="60076" y="1543"/>
                  </a:cubicBezTo>
                  <a:cubicBezTo>
                    <a:pt x="59979" y="1519"/>
                    <a:pt x="59883" y="1494"/>
                    <a:pt x="59811" y="1470"/>
                  </a:cubicBezTo>
                  <a:cubicBezTo>
                    <a:pt x="59907" y="1422"/>
                    <a:pt x="59979" y="1398"/>
                    <a:pt x="60076" y="1374"/>
                  </a:cubicBezTo>
                  <a:cubicBezTo>
                    <a:pt x="60389" y="1278"/>
                    <a:pt x="60534" y="1133"/>
                    <a:pt x="60196" y="868"/>
                  </a:cubicBezTo>
                  <a:cubicBezTo>
                    <a:pt x="60148" y="844"/>
                    <a:pt x="60100" y="772"/>
                    <a:pt x="60100" y="699"/>
                  </a:cubicBezTo>
                  <a:cubicBezTo>
                    <a:pt x="60076" y="193"/>
                    <a:pt x="60100" y="193"/>
                    <a:pt x="59690" y="145"/>
                  </a:cubicBezTo>
                  <a:cubicBezTo>
                    <a:pt x="59064" y="97"/>
                    <a:pt x="58461" y="0"/>
                    <a:pt x="57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8207691" y="2295885"/>
              <a:ext cx="1278507" cy="148258"/>
            </a:xfrm>
            <a:custGeom>
              <a:avLst/>
              <a:gdLst/>
              <a:ahLst/>
              <a:cxnLst/>
              <a:rect l="l" t="t" r="r" b="b"/>
              <a:pathLst>
                <a:path w="60052" h="3531" extrusionOk="0">
                  <a:moveTo>
                    <a:pt x="58991" y="582"/>
                  </a:moveTo>
                  <a:lnTo>
                    <a:pt x="58967" y="606"/>
                  </a:lnTo>
                  <a:lnTo>
                    <a:pt x="58943" y="582"/>
                  </a:lnTo>
                  <a:close/>
                  <a:moveTo>
                    <a:pt x="54019" y="1"/>
                  </a:moveTo>
                  <a:cubicBezTo>
                    <a:pt x="53877" y="1"/>
                    <a:pt x="53735" y="1"/>
                    <a:pt x="53593" y="3"/>
                  </a:cubicBezTo>
                  <a:cubicBezTo>
                    <a:pt x="50412" y="27"/>
                    <a:pt x="47207" y="244"/>
                    <a:pt x="44026" y="292"/>
                  </a:cubicBezTo>
                  <a:cubicBezTo>
                    <a:pt x="42291" y="308"/>
                    <a:pt x="40559" y="314"/>
                    <a:pt x="38828" y="314"/>
                  </a:cubicBezTo>
                  <a:cubicBezTo>
                    <a:pt x="35367" y="314"/>
                    <a:pt x="31913" y="292"/>
                    <a:pt x="28459" y="292"/>
                  </a:cubicBezTo>
                  <a:cubicBezTo>
                    <a:pt x="28459" y="317"/>
                    <a:pt x="28459" y="317"/>
                    <a:pt x="28435" y="341"/>
                  </a:cubicBezTo>
                  <a:cubicBezTo>
                    <a:pt x="26202" y="341"/>
                    <a:pt x="23958" y="319"/>
                    <a:pt x="21711" y="319"/>
                  </a:cubicBezTo>
                  <a:cubicBezTo>
                    <a:pt x="20587" y="319"/>
                    <a:pt x="19463" y="325"/>
                    <a:pt x="18338" y="341"/>
                  </a:cubicBezTo>
                  <a:cubicBezTo>
                    <a:pt x="13832" y="413"/>
                    <a:pt x="9302" y="268"/>
                    <a:pt x="4795" y="798"/>
                  </a:cubicBezTo>
                  <a:cubicBezTo>
                    <a:pt x="3229" y="991"/>
                    <a:pt x="1639" y="1232"/>
                    <a:pt x="289" y="2196"/>
                  </a:cubicBezTo>
                  <a:cubicBezTo>
                    <a:pt x="193" y="2268"/>
                    <a:pt x="96" y="2365"/>
                    <a:pt x="0" y="2461"/>
                  </a:cubicBezTo>
                  <a:cubicBezTo>
                    <a:pt x="96" y="2558"/>
                    <a:pt x="193" y="2678"/>
                    <a:pt x="337" y="2726"/>
                  </a:cubicBezTo>
                  <a:cubicBezTo>
                    <a:pt x="964" y="2991"/>
                    <a:pt x="1615" y="3256"/>
                    <a:pt x="2265" y="3497"/>
                  </a:cubicBezTo>
                  <a:cubicBezTo>
                    <a:pt x="2330" y="3519"/>
                    <a:pt x="2405" y="3531"/>
                    <a:pt x="2476" y="3531"/>
                  </a:cubicBezTo>
                  <a:cubicBezTo>
                    <a:pt x="2564" y="3531"/>
                    <a:pt x="2646" y="3513"/>
                    <a:pt x="2699" y="3473"/>
                  </a:cubicBezTo>
                  <a:cubicBezTo>
                    <a:pt x="2921" y="3309"/>
                    <a:pt x="3155" y="3259"/>
                    <a:pt x="3392" y="3259"/>
                  </a:cubicBezTo>
                  <a:cubicBezTo>
                    <a:pt x="3643" y="3259"/>
                    <a:pt x="3897" y="3316"/>
                    <a:pt x="4145" y="3353"/>
                  </a:cubicBezTo>
                  <a:cubicBezTo>
                    <a:pt x="4771" y="3425"/>
                    <a:pt x="5374" y="3497"/>
                    <a:pt x="6000" y="3521"/>
                  </a:cubicBezTo>
                  <a:cubicBezTo>
                    <a:pt x="6189" y="3523"/>
                    <a:pt x="6378" y="3523"/>
                    <a:pt x="6566" y="3523"/>
                  </a:cubicBezTo>
                  <a:cubicBezTo>
                    <a:pt x="10592" y="3523"/>
                    <a:pt x="14597" y="3273"/>
                    <a:pt x="18579" y="2606"/>
                  </a:cubicBezTo>
                  <a:cubicBezTo>
                    <a:pt x="19134" y="2509"/>
                    <a:pt x="19664" y="2389"/>
                    <a:pt x="20218" y="2389"/>
                  </a:cubicBezTo>
                  <a:cubicBezTo>
                    <a:pt x="21053" y="2381"/>
                    <a:pt x="21891" y="2378"/>
                    <a:pt x="22730" y="2378"/>
                  </a:cubicBezTo>
                  <a:cubicBezTo>
                    <a:pt x="24408" y="2378"/>
                    <a:pt x="26090" y="2389"/>
                    <a:pt x="27761" y="2389"/>
                  </a:cubicBezTo>
                  <a:cubicBezTo>
                    <a:pt x="30074" y="2404"/>
                    <a:pt x="32379" y="2427"/>
                    <a:pt x="34680" y="2427"/>
                  </a:cubicBezTo>
                  <a:cubicBezTo>
                    <a:pt x="36166" y="2427"/>
                    <a:pt x="37650" y="2417"/>
                    <a:pt x="39135" y="2389"/>
                  </a:cubicBezTo>
                  <a:cubicBezTo>
                    <a:pt x="44846" y="2317"/>
                    <a:pt x="50557" y="2148"/>
                    <a:pt x="56268" y="2027"/>
                  </a:cubicBezTo>
                  <a:cubicBezTo>
                    <a:pt x="56374" y="2027"/>
                    <a:pt x="56492" y="2020"/>
                    <a:pt x="56602" y="2020"/>
                  </a:cubicBezTo>
                  <a:cubicBezTo>
                    <a:pt x="56768" y="2020"/>
                    <a:pt x="56919" y="2037"/>
                    <a:pt x="56991" y="2124"/>
                  </a:cubicBezTo>
                  <a:cubicBezTo>
                    <a:pt x="57251" y="2406"/>
                    <a:pt x="57501" y="2507"/>
                    <a:pt x="57751" y="2507"/>
                  </a:cubicBezTo>
                  <a:cubicBezTo>
                    <a:pt x="58056" y="2507"/>
                    <a:pt x="58360" y="2355"/>
                    <a:pt x="58678" y="2196"/>
                  </a:cubicBezTo>
                  <a:cubicBezTo>
                    <a:pt x="58871" y="2100"/>
                    <a:pt x="59160" y="2148"/>
                    <a:pt x="59401" y="2100"/>
                  </a:cubicBezTo>
                  <a:cubicBezTo>
                    <a:pt x="59714" y="2027"/>
                    <a:pt x="60051" y="1931"/>
                    <a:pt x="59810" y="1473"/>
                  </a:cubicBezTo>
                  <a:cubicBezTo>
                    <a:pt x="59738" y="1329"/>
                    <a:pt x="59786" y="1136"/>
                    <a:pt x="59810" y="991"/>
                  </a:cubicBezTo>
                  <a:cubicBezTo>
                    <a:pt x="59931" y="365"/>
                    <a:pt x="59907" y="268"/>
                    <a:pt x="59280" y="244"/>
                  </a:cubicBezTo>
                  <a:cubicBezTo>
                    <a:pt x="57519" y="133"/>
                    <a:pt x="55778" y="1"/>
                    <a:pt x="5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8215377" y="1828548"/>
              <a:ext cx="1242591" cy="114962"/>
            </a:xfrm>
            <a:custGeom>
              <a:avLst/>
              <a:gdLst/>
              <a:ahLst/>
              <a:cxnLst/>
              <a:rect l="l" t="t" r="r" b="b"/>
              <a:pathLst>
                <a:path w="58365" h="2738" extrusionOk="0">
                  <a:moveTo>
                    <a:pt x="7230" y="0"/>
                  </a:moveTo>
                  <a:cubicBezTo>
                    <a:pt x="5688" y="0"/>
                    <a:pt x="4145" y="48"/>
                    <a:pt x="2603" y="121"/>
                  </a:cubicBezTo>
                  <a:cubicBezTo>
                    <a:pt x="2073" y="145"/>
                    <a:pt x="1591" y="338"/>
                    <a:pt x="1061" y="386"/>
                  </a:cubicBezTo>
                  <a:cubicBezTo>
                    <a:pt x="531" y="458"/>
                    <a:pt x="145" y="771"/>
                    <a:pt x="49" y="1470"/>
                  </a:cubicBezTo>
                  <a:cubicBezTo>
                    <a:pt x="0" y="1904"/>
                    <a:pt x="434" y="2024"/>
                    <a:pt x="723" y="2097"/>
                  </a:cubicBezTo>
                  <a:cubicBezTo>
                    <a:pt x="1639" y="2338"/>
                    <a:pt x="2579" y="2506"/>
                    <a:pt x="3495" y="2675"/>
                  </a:cubicBezTo>
                  <a:cubicBezTo>
                    <a:pt x="3724" y="2721"/>
                    <a:pt x="3963" y="2738"/>
                    <a:pt x="4199" y="2738"/>
                  </a:cubicBezTo>
                  <a:cubicBezTo>
                    <a:pt x="4335" y="2738"/>
                    <a:pt x="4471" y="2732"/>
                    <a:pt x="4603" y="2723"/>
                  </a:cubicBezTo>
                  <a:cubicBezTo>
                    <a:pt x="6603" y="2579"/>
                    <a:pt x="8627" y="2265"/>
                    <a:pt x="10628" y="2241"/>
                  </a:cubicBezTo>
                  <a:cubicBezTo>
                    <a:pt x="11051" y="2239"/>
                    <a:pt x="11474" y="2238"/>
                    <a:pt x="11898" y="2238"/>
                  </a:cubicBezTo>
                  <a:cubicBezTo>
                    <a:pt x="16173" y="2238"/>
                    <a:pt x="20447" y="2340"/>
                    <a:pt x="24701" y="2362"/>
                  </a:cubicBezTo>
                  <a:cubicBezTo>
                    <a:pt x="26219" y="2370"/>
                    <a:pt x="27734" y="2372"/>
                    <a:pt x="29249" y="2372"/>
                  </a:cubicBezTo>
                  <a:cubicBezTo>
                    <a:pt x="32278" y="2372"/>
                    <a:pt x="35304" y="2362"/>
                    <a:pt x="38340" y="2362"/>
                  </a:cubicBezTo>
                  <a:cubicBezTo>
                    <a:pt x="38340" y="2362"/>
                    <a:pt x="38340" y="2338"/>
                    <a:pt x="38340" y="2314"/>
                  </a:cubicBezTo>
                  <a:cubicBezTo>
                    <a:pt x="39858" y="2362"/>
                    <a:pt x="41376" y="2482"/>
                    <a:pt x="42894" y="2482"/>
                  </a:cubicBezTo>
                  <a:cubicBezTo>
                    <a:pt x="47401" y="2434"/>
                    <a:pt x="51883" y="2314"/>
                    <a:pt x="56365" y="2241"/>
                  </a:cubicBezTo>
                  <a:cubicBezTo>
                    <a:pt x="56823" y="2217"/>
                    <a:pt x="57281" y="2193"/>
                    <a:pt x="57690" y="2048"/>
                  </a:cubicBezTo>
                  <a:cubicBezTo>
                    <a:pt x="57907" y="1976"/>
                    <a:pt x="58028" y="1639"/>
                    <a:pt x="58124" y="1422"/>
                  </a:cubicBezTo>
                  <a:cubicBezTo>
                    <a:pt x="58148" y="1374"/>
                    <a:pt x="57907" y="1205"/>
                    <a:pt x="57763" y="1133"/>
                  </a:cubicBezTo>
                  <a:cubicBezTo>
                    <a:pt x="57594" y="1060"/>
                    <a:pt x="57401" y="1012"/>
                    <a:pt x="57232" y="940"/>
                  </a:cubicBezTo>
                  <a:cubicBezTo>
                    <a:pt x="57401" y="916"/>
                    <a:pt x="57594" y="892"/>
                    <a:pt x="57763" y="868"/>
                  </a:cubicBezTo>
                  <a:cubicBezTo>
                    <a:pt x="57859" y="868"/>
                    <a:pt x="57955" y="844"/>
                    <a:pt x="58052" y="795"/>
                  </a:cubicBezTo>
                  <a:cubicBezTo>
                    <a:pt x="58172" y="771"/>
                    <a:pt x="58269" y="699"/>
                    <a:pt x="58365" y="627"/>
                  </a:cubicBezTo>
                  <a:cubicBezTo>
                    <a:pt x="58269" y="603"/>
                    <a:pt x="58148" y="554"/>
                    <a:pt x="58028" y="530"/>
                  </a:cubicBezTo>
                  <a:cubicBezTo>
                    <a:pt x="56505" y="222"/>
                    <a:pt x="54951" y="160"/>
                    <a:pt x="53391" y="160"/>
                  </a:cubicBezTo>
                  <a:cubicBezTo>
                    <a:pt x="53001" y="160"/>
                    <a:pt x="52610" y="164"/>
                    <a:pt x="52220" y="169"/>
                  </a:cubicBezTo>
                  <a:cubicBezTo>
                    <a:pt x="49328" y="233"/>
                    <a:pt x="46437" y="255"/>
                    <a:pt x="43545" y="255"/>
                  </a:cubicBezTo>
                  <a:cubicBezTo>
                    <a:pt x="42099" y="255"/>
                    <a:pt x="40653" y="249"/>
                    <a:pt x="39207" y="241"/>
                  </a:cubicBezTo>
                  <a:cubicBezTo>
                    <a:pt x="32315" y="217"/>
                    <a:pt x="25424" y="121"/>
                    <a:pt x="18532" y="72"/>
                  </a:cubicBezTo>
                  <a:cubicBezTo>
                    <a:pt x="14772" y="48"/>
                    <a:pt x="10989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8195875" y="1417728"/>
              <a:ext cx="1284681" cy="105179"/>
            </a:xfrm>
            <a:custGeom>
              <a:avLst/>
              <a:gdLst/>
              <a:ahLst/>
              <a:cxnLst/>
              <a:rect l="l" t="t" r="r" b="b"/>
              <a:pathLst>
                <a:path w="60342" h="2505" extrusionOk="0">
                  <a:moveTo>
                    <a:pt x="57088" y="1"/>
                  </a:moveTo>
                  <a:cubicBezTo>
                    <a:pt x="55281" y="25"/>
                    <a:pt x="53498" y="97"/>
                    <a:pt x="51690" y="121"/>
                  </a:cubicBezTo>
                  <a:cubicBezTo>
                    <a:pt x="47208" y="217"/>
                    <a:pt x="42702" y="338"/>
                    <a:pt x="38220" y="386"/>
                  </a:cubicBezTo>
                  <a:cubicBezTo>
                    <a:pt x="38097" y="388"/>
                    <a:pt x="37974" y="388"/>
                    <a:pt x="37851" y="388"/>
                  </a:cubicBezTo>
                  <a:cubicBezTo>
                    <a:pt x="35877" y="388"/>
                    <a:pt x="33905" y="216"/>
                    <a:pt x="31954" y="193"/>
                  </a:cubicBezTo>
                  <a:cubicBezTo>
                    <a:pt x="30617" y="181"/>
                    <a:pt x="29279" y="175"/>
                    <a:pt x="27942" y="175"/>
                  </a:cubicBezTo>
                  <a:cubicBezTo>
                    <a:pt x="26605" y="175"/>
                    <a:pt x="25267" y="181"/>
                    <a:pt x="23930" y="193"/>
                  </a:cubicBezTo>
                  <a:cubicBezTo>
                    <a:pt x="20363" y="217"/>
                    <a:pt x="16797" y="242"/>
                    <a:pt x="13230" y="290"/>
                  </a:cubicBezTo>
                  <a:cubicBezTo>
                    <a:pt x="12988" y="294"/>
                    <a:pt x="12746" y="295"/>
                    <a:pt x="12503" y="295"/>
                  </a:cubicBezTo>
                  <a:cubicBezTo>
                    <a:pt x="10693" y="295"/>
                    <a:pt x="8889" y="200"/>
                    <a:pt x="7083" y="200"/>
                  </a:cubicBezTo>
                  <a:cubicBezTo>
                    <a:pt x="6105" y="200"/>
                    <a:pt x="5127" y="228"/>
                    <a:pt x="4146" y="314"/>
                  </a:cubicBezTo>
                  <a:cubicBezTo>
                    <a:pt x="2796" y="434"/>
                    <a:pt x="1519" y="772"/>
                    <a:pt x="266" y="1230"/>
                  </a:cubicBezTo>
                  <a:cubicBezTo>
                    <a:pt x="145" y="1278"/>
                    <a:pt x="1" y="1543"/>
                    <a:pt x="25" y="1567"/>
                  </a:cubicBezTo>
                  <a:cubicBezTo>
                    <a:pt x="218" y="1808"/>
                    <a:pt x="435" y="2097"/>
                    <a:pt x="700" y="2218"/>
                  </a:cubicBezTo>
                  <a:cubicBezTo>
                    <a:pt x="1013" y="2362"/>
                    <a:pt x="1398" y="2410"/>
                    <a:pt x="1760" y="2434"/>
                  </a:cubicBezTo>
                  <a:cubicBezTo>
                    <a:pt x="2144" y="2450"/>
                    <a:pt x="2548" y="2504"/>
                    <a:pt x="2940" y="2504"/>
                  </a:cubicBezTo>
                  <a:cubicBezTo>
                    <a:pt x="3163" y="2504"/>
                    <a:pt x="3382" y="2487"/>
                    <a:pt x="3591" y="2434"/>
                  </a:cubicBezTo>
                  <a:cubicBezTo>
                    <a:pt x="4015" y="2321"/>
                    <a:pt x="4430" y="2275"/>
                    <a:pt x="4842" y="2275"/>
                  </a:cubicBezTo>
                  <a:cubicBezTo>
                    <a:pt x="5133" y="2275"/>
                    <a:pt x="5422" y="2298"/>
                    <a:pt x="5712" y="2338"/>
                  </a:cubicBezTo>
                  <a:cubicBezTo>
                    <a:pt x="6001" y="2386"/>
                    <a:pt x="6266" y="2410"/>
                    <a:pt x="6531" y="2410"/>
                  </a:cubicBezTo>
                  <a:cubicBezTo>
                    <a:pt x="10060" y="2430"/>
                    <a:pt x="13589" y="2465"/>
                    <a:pt x="17117" y="2465"/>
                  </a:cubicBezTo>
                  <a:cubicBezTo>
                    <a:pt x="17950" y="2465"/>
                    <a:pt x="18783" y="2463"/>
                    <a:pt x="19616" y="2458"/>
                  </a:cubicBezTo>
                  <a:cubicBezTo>
                    <a:pt x="23761" y="2434"/>
                    <a:pt x="27906" y="2314"/>
                    <a:pt x="32051" y="2290"/>
                  </a:cubicBezTo>
                  <a:cubicBezTo>
                    <a:pt x="34621" y="2290"/>
                    <a:pt x="37208" y="2373"/>
                    <a:pt x="39784" y="2373"/>
                  </a:cubicBezTo>
                  <a:cubicBezTo>
                    <a:pt x="40299" y="2373"/>
                    <a:pt x="40814" y="2370"/>
                    <a:pt x="41328" y="2362"/>
                  </a:cubicBezTo>
                  <a:cubicBezTo>
                    <a:pt x="45714" y="2290"/>
                    <a:pt x="50100" y="2097"/>
                    <a:pt x="55064" y="1952"/>
                  </a:cubicBezTo>
                  <a:cubicBezTo>
                    <a:pt x="55811" y="1904"/>
                    <a:pt x="57136" y="1832"/>
                    <a:pt x="58438" y="1711"/>
                  </a:cubicBezTo>
                  <a:cubicBezTo>
                    <a:pt x="58920" y="1663"/>
                    <a:pt x="59426" y="1567"/>
                    <a:pt x="59835" y="1326"/>
                  </a:cubicBezTo>
                  <a:cubicBezTo>
                    <a:pt x="60100" y="1205"/>
                    <a:pt x="60173" y="772"/>
                    <a:pt x="60341" y="482"/>
                  </a:cubicBezTo>
                  <a:cubicBezTo>
                    <a:pt x="60124" y="386"/>
                    <a:pt x="59908" y="217"/>
                    <a:pt x="59691" y="193"/>
                  </a:cubicBezTo>
                  <a:cubicBezTo>
                    <a:pt x="58823" y="97"/>
                    <a:pt x="57956" y="1"/>
                    <a:pt x="57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8210757" y="2057052"/>
              <a:ext cx="1229774" cy="134864"/>
            </a:xfrm>
            <a:custGeom>
              <a:avLst/>
              <a:gdLst/>
              <a:ahLst/>
              <a:cxnLst/>
              <a:rect l="l" t="t" r="r" b="b"/>
              <a:pathLst>
                <a:path w="57763" h="3212" extrusionOk="0">
                  <a:moveTo>
                    <a:pt x="7720" y="0"/>
                  </a:moveTo>
                  <a:cubicBezTo>
                    <a:pt x="7668" y="0"/>
                    <a:pt x="7618" y="2"/>
                    <a:pt x="7567" y="4"/>
                  </a:cubicBezTo>
                  <a:cubicBezTo>
                    <a:pt x="6338" y="52"/>
                    <a:pt x="5085" y="245"/>
                    <a:pt x="3856" y="269"/>
                  </a:cubicBezTo>
                  <a:cubicBezTo>
                    <a:pt x="2675" y="317"/>
                    <a:pt x="1591" y="583"/>
                    <a:pt x="531" y="1040"/>
                  </a:cubicBezTo>
                  <a:cubicBezTo>
                    <a:pt x="290" y="1137"/>
                    <a:pt x="1" y="1185"/>
                    <a:pt x="169" y="1546"/>
                  </a:cubicBezTo>
                  <a:cubicBezTo>
                    <a:pt x="458" y="2221"/>
                    <a:pt x="868" y="2703"/>
                    <a:pt x="1639" y="2848"/>
                  </a:cubicBezTo>
                  <a:cubicBezTo>
                    <a:pt x="2787" y="3080"/>
                    <a:pt x="3943" y="3212"/>
                    <a:pt x="5098" y="3212"/>
                  </a:cubicBezTo>
                  <a:cubicBezTo>
                    <a:pt x="5979" y="3212"/>
                    <a:pt x="6860" y="3135"/>
                    <a:pt x="7736" y="2968"/>
                  </a:cubicBezTo>
                  <a:cubicBezTo>
                    <a:pt x="9447" y="2622"/>
                    <a:pt x="11139" y="2431"/>
                    <a:pt x="12864" y="2431"/>
                  </a:cubicBezTo>
                  <a:cubicBezTo>
                    <a:pt x="13058" y="2431"/>
                    <a:pt x="13252" y="2433"/>
                    <a:pt x="13447" y="2438"/>
                  </a:cubicBezTo>
                  <a:cubicBezTo>
                    <a:pt x="14315" y="2438"/>
                    <a:pt x="15182" y="2462"/>
                    <a:pt x="16074" y="2462"/>
                  </a:cubicBezTo>
                  <a:lnTo>
                    <a:pt x="32701" y="2462"/>
                  </a:lnTo>
                  <a:cubicBezTo>
                    <a:pt x="35978" y="2462"/>
                    <a:pt x="39256" y="2473"/>
                    <a:pt x="42533" y="2473"/>
                  </a:cubicBezTo>
                  <a:cubicBezTo>
                    <a:pt x="44172" y="2473"/>
                    <a:pt x="45810" y="2470"/>
                    <a:pt x="47449" y="2462"/>
                  </a:cubicBezTo>
                  <a:cubicBezTo>
                    <a:pt x="50437" y="2462"/>
                    <a:pt x="53425" y="2390"/>
                    <a:pt x="56413" y="2342"/>
                  </a:cubicBezTo>
                  <a:cubicBezTo>
                    <a:pt x="56895" y="2342"/>
                    <a:pt x="56895" y="2318"/>
                    <a:pt x="57112" y="1787"/>
                  </a:cubicBezTo>
                  <a:cubicBezTo>
                    <a:pt x="57112" y="1739"/>
                    <a:pt x="57233" y="1715"/>
                    <a:pt x="57305" y="1691"/>
                  </a:cubicBezTo>
                  <a:cubicBezTo>
                    <a:pt x="57739" y="1571"/>
                    <a:pt x="57498" y="1474"/>
                    <a:pt x="57281" y="1378"/>
                  </a:cubicBezTo>
                  <a:cubicBezTo>
                    <a:pt x="57112" y="1305"/>
                    <a:pt x="56943" y="1209"/>
                    <a:pt x="56775" y="1137"/>
                  </a:cubicBezTo>
                  <a:cubicBezTo>
                    <a:pt x="56967" y="1089"/>
                    <a:pt x="57136" y="1040"/>
                    <a:pt x="57329" y="1016"/>
                  </a:cubicBezTo>
                  <a:cubicBezTo>
                    <a:pt x="57401" y="992"/>
                    <a:pt x="57474" y="992"/>
                    <a:pt x="57546" y="968"/>
                  </a:cubicBezTo>
                  <a:cubicBezTo>
                    <a:pt x="57618" y="920"/>
                    <a:pt x="57690" y="848"/>
                    <a:pt x="57763" y="799"/>
                  </a:cubicBezTo>
                  <a:cubicBezTo>
                    <a:pt x="57690" y="751"/>
                    <a:pt x="57594" y="679"/>
                    <a:pt x="57522" y="679"/>
                  </a:cubicBezTo>
                  <a:cubicBezTo>
                    <a:pt x="56437" y="558"/>
                    <a:pt x="55329" y="366"/>
                    <a:pt x="54244" y="366"/>
                  </a:cubicBezTo>
                  <a:cubicBezTo>
                    <a:pt x="53816" y="363"/>
                    <a:pt x="53387" y="362"/>
                    <a:pt x="52958" y="362"/>
                  </a:cubicBezTo>
                  <a:cubicBezTo>
                    <a:pt x="49527" y="362"/>
                    <a:pt x="46081" y="438"/>
                    <a:pt x="42653" y="438"/>
                  </a:cubicBezTo>
                  <a:cubicBezTo>
                    <a:pt x="39898" y="446"/>
                    <a:pt x="37143" y="449"/>
                    <a:pt x="34388" y="449"/>
                  </a:cubicBezTo>
                  <a:cubicBezTo>
                    <a:pt x="28878" y="449"/>
                    <a:pt x="23367" y="438"/>
                    <a:pt x="17857" y="438"/>
                  </a:cubicBezTo>
                  <a:cubicBezTo>
                    <a:pt x="16285" y="438"/>
                    <a:pt x="14712" y="397"/>
                    <a:pt x="13140" y="397"/>
                  </a:cubicBezTo>
                  <a:cubicBezTo>
                    <a:pt x="12616" y="397"/>
                    <a:pt x="12092" y="402"/>
                    <a:pt x="11567" y="414"/>
                  </a:cubicBezTo>
                  <a:cubicBezTo>
                    <a:pt x="11399" y="419"/>
                    <a:pt x="11233" y="421"/>
                    <a:pt x="11068" y="421"/>
                  </a:cubicBezTo>
                  <a:cubicBezTo>
                    <a:pt x="10382" y="421"/>
                    <a:pt x="9717" y="372"/>
                    <a:pt x="9037" y="197"/>
                  </a:cubicBezTo>
                  <a:cubicBezTo>
                    <a:pt x="8627" y="89"/>
                    <a:pt x="8159" y="0"/>
                    <a:pt x="7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8196386" y="1586818"/>
              <a:ext cx="1192325" cy="115214"/>
            </a:xfrm>
            <a:custGeom>
              <a:avLst/>
              <a:gdLst/>
              <a:ahLst/>
              <a:cxnLst/>
              <a:rect l="l" t="t" r="r" b="b"/>
              <a:pathLst>
                <a:path w="56004" h="2744" extrusionOk="0">
                  <a:moveTo>
                    <a:pt x="53002" y="0"/>
                  </a:moveTo>
                  <a:cubicBezTo>
                    <a:pt x="52436" y="0"/>
                    <a:pt x="51870" y="13"/>
                    <a:pt x="51305" y="46"/>
                  </a:cubicBezTo>
                  <a:cubicBezTo>
                    <a:pt x="48076" y="239"/>
                    <a:pt x="44847" y="552"/>
                    <a:pt x="41618" y="673"/>
                  </a:cubicBezTo>
                  <a:cubicBezTo>
                    <a:pt x="40862" y="701"/>
                    <a:pt x="40107" y="712"/>
                    <a:pt x="39352" y="712"/>
                  </a:cubicBezTo>
                  <a:cubicBezTo>
                    <a:pt x="37531" y="712"/>
                    <a:pt x="35712" y="644"/>
                    <a:pt x="33906" y="576"/>
                  </a:cubicBezTo>
                  <a:cubicBezTo>
                    <a:pt x="30749" y="480"/>
                    <a:pt x="27617" y="239"/>
                    <a:pt x="24484" y="191"/>
                  </a:cubicBezTo>
                  <a:cubicBezTo>
                    <a:pt x="24116" y="188"/>
                    <a:pt x="23749" y="187"/>
                    <a:pt x="23381" y="187"/>
                  </a:cubicBezTo>
                  <a:cubicBezTo>
                    <a:pt x="20351" y="187"/>
                    <a:pt x="17321" y="268"/>
                    <a:pt x="14291" y="311"/>
                  </a:cubicBezTo>
                  <a:cubicBezTo>
                    <a:pt x="13110" y="311"/>
                    <a:pt x="11929" y="287"/>
                    <a:pt x="10748" y="263"/>
                  </a:cubicBezTo>
                  <a:cubicBezTo>
                    <a:pt x="10090" y="263"/>
                    <a:pt x="9420" y="252"/>
                    <a:pt x="8755" y="252"/>
                  </a:cubicBezTo>
                  <a:cubicBezTo>
                    <a:pt x="8422" y="252"/>
                    <a:pt x="8090" y="255"/>
                    <a:pt x="7760" y="263"/>
                  </a:cubicBezTo>
                  <a:cubicBezTo>
                    <a:pt x="6194" y="263"/>
                    <a:pt x="4628" y="263"/>
                    <a:pt x="3061" y="335"/>
                  </a:cubicBezTo>
                  <a:cubicBezTo>
                    <a:pt x="2314" y="383"/>
                    <a:pt x="1543" y="552"/>
                    <a:pt x="796" y="721"/>
                  </a:cubicBezTo>
                  <a:cubicBezTo>
                    <a:pt x="314" y="817"/>
                    <a:pt x="1" y="1709"/>
                    <a:pt x="362" y="1998"/>
                  </a:cubicBezTo>
                  <a:cubicBezTo>
                    <a:pt x="724" y="2311"/>
                    <a:pt x="1182" y="2649"/>
                    <a:pt x="1640" y="2697"/>
                  </a:cubicBezTo>
                  <a:cubicBezTo>
                    <a:pt x="1922" y="2730"/>
                    <a:pt x="2205" y="2743"/>
                    <a:pt x="2488" y="2743"/>
                  </a:cubicBezTo>
                  <a:cubicBezTo>
                    <a:pt x="3025" y="2743"/>
                    <a:pt x="3561" y="2696"/>
                    <a:pt x="4097" y="2649"/>
                  </a:cubicBezTo>
                  <a:cubicBezTo>
                    <a:pt x="5497" y="2529"/>
                    <a:pt x="6880" y="2276"/>
                    <a:pt x="8288" y="2276"/>
                  </a:cubicBezTo>
                  <a:cubicBezTo>
                    <a:pt x="8577" y="2276"/>
                    <a:pt x="8867" y="2287"/>
                    <a:pt x="9158" y="2311"/>
                  </a:cubicBezTo>
                  <a:cubicBezTo>
                    <a:pt x="10236" y="2391"/>
                    <a:pt x="11347" y="2438"/>
                    <a:pt x="12436" y="2438"/>
                  </a:cubicBezTo>
                  <a:cubicBezTo>
                    <a:pt x="12662" y="2438"/>
                    <a:pt x="12887" y="2436"/>
                    <a:pt x="13110" y="2432"/>
                  </a:cubicBezTo>
                  <a:cubicBezTo>
                    <a:pt x="15544" y="2363"/>
                    <a:pt x="17955" y="2141"/>
                    <a:pt x="20387" y="2141"/>
                  </a:cubicBezTo>
                  <a:cubicBezTo>
                    <a:pt x="20507" y="2141"/>
                    <a:pt x="20628" y="2141"/>
                    <a:pt x="20749" y="2143"/>
                  </a:cubicBezTo>
                  <a:cubicBezTo>
                    <a:pt x="24002" y="2167"/>
                    <a:pt x="27279" y="2359"/>
                    <a:pt x="30557" y="2480"/>
                  </a:cubicBezTo>
                  <a:cubicBezTo>
                    <a:pt x="32870" y="2552"/>
                    <a:pt x="35183" y="2600"/>
                    <a:pt x="37906" y="2649"/>
                  </a:cubicBezTo>
                  <a:cubicBezTo>
                    <a:pt x="38850" y="2713"/>
                    <a:pt x="39823" y="2740"/>
                    <a:pt x="40816" y="2740"/>
                  </a:cubicBezTo>
                  <a:cubicBezTo>
                    <a:pt x="43529" y="2740"/>
                    <a:pt x="46399" y="2542"/>
                    <a:pt x="49256" y="2383"/>
                  </a:cubicBezTo>
                  <a:cubicBezTo>
                    <a:pt x="50799" y="2311"/>
                    <a:pt x="52317" y="2046"/>
                    <a:pt x="53859" y="1829"/>
                  </a:cubicBezTo>
                  <a:cubicBezTo>
                    <a:pt x="54462" y="1757"/>
                    <a:pt x="55040" y="1540"/>
                    <a:pt x="55642" y="1395"/>
                  </a:cubicBezTo>
                  <a:cubicBezTo>
                    <a:pt x="56004" y="1323"/>
                    <a:pt x="56004" y="1347"/>
                    <a:pt x="55787" y="1058"/>
                  </a:cubicBezTo>
                  <a:cubicBezTo>
                    <a:pt x="55763" y="1010"/>
                    <a:pt x="55763" y="938"/>
                    <a:pt x="55763" y="889"/>
                  </a:cubicBezTo>
                  <a:cubicBezTo>
                    <a:pt x="55883" y="215"/>
                    <a:pt x="55811" y="70"/>
                    <a:pt x="55064" y="46"/>
                  </a:cubicBezTo>
                  <a:cubicBezTo>
                    <a:pt x="54377" y="20"/>
                    <a:pt x="53689" y="0"/>
                    <a:pt x="5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523019" y="664816"/>
            <a:ext cx="1238255" cy="273430"/>
            <a:chOff x="523019" y="664816"/>
            <a:chExt cx="1238255" cy="273430"/>
          </a:xfrm>
        </p:grpSpPr>
        <p:sp>
          <p:nvSpPr>
            <p:cNvPr id="133" name="Google Shape;133;p9"/>
            <p:cNvSpPr/>
            <p:nvPr/>
          </p:nvSpPr>
          <p:spPr>
            <a:xfrm rot="5400000">
              <a:off x="1480794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5400000">
              <a:off x="1005431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5400000">
              <a:off x="530069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" name="Google Shape;136;p9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flipH="1">
            <a:off x="398332" y="1241358"/>
            <a:ext cx="1146526" cy="34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2230000" y="1768688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2"/>
          </p:nvPr>
        </p:nvSpPr>
        <p:spPr>
          <a:xfrm>
            <a:off x="2230000" y="2069286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2230000" y="3129550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4"/>
          </p:nvPr>
        </p:nvSpPr>
        <p:spPr>
          <a:xfrm>
            <a:off x="2230000" y="3430148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5" hasCustomPrompt="1"/>
          </p:nvPr>
        </p:nvSpPr>
        <p:spPr>
          <a:xfrm>
            <a:off x="1509625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 hasCustomPrompt="1"/>
          </p:nvPr>
        </p:nvSpPr>
        <p:spPr>
          <a:xfrm>
            <a:off x="1509625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836200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8" hasCustomPrompt="1"/>
          </p:nvPr>
        </p:nvSpPr>
        <p:spPr>
          <a:xfrm>
            <a:off x="4836200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pic>
        <p:nvPicPr>
          <p:cNvPr id="186" name="Google Shape;18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1985861" y="3131011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7689436" y="369649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047911" y="5394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10800000">
            <a:off x="986962" y="-9547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484689" y="-9547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7753132" y="-1408355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-272725" y="4288162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0800000">
            <a:off x="8047911" y="1583901"/>
            <a:ext cx="765724" cy="7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/>
          <p:nvPr/>
        </p:nvSpPr>
        <p:spPr>
          <a:xfrm rot="-5400000">
            <a:off x="-471419" y="2461316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6547244" y="4468941"/>
            <a:ext cx="1238255" cy="273430"/>
            <a:chOff x="6547244" y="4468941"/>
            <a:chExt cx="1238255" cy="273430"/>
          </a:xfrm>
        </p:grpSpPr>
        <p:sp>
          <p:nvSpPr>
            <p:cNvPr id="196" name="Google Shape;196;p13"/>
            <p:cNvSpPr/>
            <p:nvPr/>
          </p:nvSpPr>
          <p:spPr>
            <a:xfrm rot="5400000">
              <a:off x="7505019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rot="5400000">
              <a:off x="7029656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 rot="5400000">
              <a:off x="6554294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5556575" y="1768688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5556575" y="2069286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5556575" y="3129550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5"/>
          </p:nvPr>
        </p:nvSpPr>
        <p:spPr>
          <a:xfrm>
            <a:off x="5556575" y="3430148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4994464" y="2317450"/>
            <a:ext cx="27996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21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328321" y="3479011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89935" y="122634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10800000">
            <a:off x="7022977" y="-2098236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6713675" y="4293437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21"/>
          <p:cNvGrpSpPr/>
          <p:nvPr/>
        </p:nvGrpSpPr>
        <p:grpSpPr>
          <a:xfrm>
            <a:off x="7793192" y="831694"/>
            <a:ext cx="945908" cy="1363682"/>
            <a:chOff x="7793192" y="831694"/>
            <a:chExt cx="945908" cy="1363682"/>
          </a:xfrm>
        </p:grpSpPr>
        <p:sp>
          <p:nvSpPr>
            <p:cNvPr id="313" name="Google Shape;313;p21"/>
            <p:cNvSpPr/>
            <p:nvPr/>
          </p:nvSpPr>
          <p:spPr>
            <a:xfrm rot="10800000">
              <a:off x="7793192" y="831694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61" y="1"/>
                  </a:moveTo>
                  <a:cubicBezTo>
                    <a:pt x="7376" y="1"/>
                    <a:pt x="7192" y="11"/>
                    <a:pt x="7013" y="39"/>
                  </a:cubicBezTo>
                  <a:cubicBezTo>
                    <a:pt x="6266" y="160"/>
                    <a:pt x="5519" y="304"/>
                    <a:pt x="4771" y="401"/>
                  </a:cubicBezTo>
                  <a:cubicBezTo>
                    <a:pt x="4314" y="473"/>
                    <a:pt x="3880" y="593"/>
                    <a:pt x="3422" y="593"/>
                  </a:cubicBezTo>
                  <a:cubicBezTo>
                    <a:pt x="3181" y="593"/>
                    <a:pt x="2988" y="666"/>
                    <a:pt x="2795" y="834"/>
                  </a:cubicBezTo>
                  <a:cubicBezTo>
                    <a:pt x="2771" y="1075"/>
                    <a:pt x="2723" y="1316"/>
                    <a:pt x="2675" y="1557"/>
                  </a:cubicBezTo>
                  <a:cubicBezTo>
                    <a:pt x="2579" y="1822"/>
                    <a:pt x="2530" y="2087"/>
                    <a:pt x="2386" y="2353"/>
                  </a:cubicBezTo>
                  <a:cubicBezTo>
                    <a:pt x="2169" y="2738"/>
                    <a:pt x="2097" y="3196"/>
                    <a:pt x="2145" y="3606"/>
                  </a:cubicBezTo>
                  <a:cubicBezTo>
                    <a:pt x="2362" y="3967"/>
                    <a:pt x="2555" y="4304"/>
                    <a:pt x="2747" y="4618"/>
                  </a:cubicBezTo>
                  <a:cubicBezTo>
                    <a:pt x="2868" y="4666"/>
                    <a:pt x="2964" y="4714"/>
                    <a:pt x="3061" y="4762"/>
                  </a:cubicBezTo>
                  <a:cubicBezTo>
                    <a:pt x="3339" y="4948"/>
                    <a:pt x="3627" y="5034"/>
                    <a:pt x="3925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64" y="4786"/>
                    <a:pt x="5229" y="4666"/>
                  </a:cubicBezTo>
                  <a:cubicBezTo>
                    <a:pt x="5398" y="4594"/>
                    <a:pt x="5591" y="4570"/>
                    <a:pt x="5784" y="4570"/>
                  </a:cubicBezTo>
                  <a:cubicBezTo>
                    <a:pt x="5904" y="4570"/>
                    <a:pt x="6049" y="4570"/>
                    <a:pt x="6169" y="4545"/>
                  </a:cubicBezTo>
                  <a:cubicBezTo>
                    <a:pt x="6317" y="4477"/>
                    <a:pt x="6465" y="4452"/>
                    <a:pt x="6616" y="4452"/>
                  </a:cubicBezTo>
                  <a:cubicBezTo>
                    <a:pt x="6784" y="4452"/>
                    <a:pt x="6955" y="4483"/>
                    <a:pt x="7133" y="4521"/>
                  </a:cubicBezTo>
                  <a:cubicBezTo>
                    <a:pt x="7470" y="4570"/>
                    <a:pt x="7784" y="4642"/>
                    <a:pt x="8121" y="4714"/>
                  </a:cubicBezTo>
                  <a:cubicBezTo>
                    <a:pt x="8410" y="4786"/>
                    <a:pt x="8724" y="4835"/>
                    <a:pt x="9013" y="4931"/>
                  </a:cubicBezTo>
                  <a:cubicBezTo>
                    <a:pt x="9350" y="5051"/>
                    <a:pt x="9639" y="5268"/>
                    <a:pt x="10001" y="5365"/>
                  </a:cubicBezTo>
                  <a:cubicBezTo>
                    <a:pt x="10386" y="5437"/>
                    <a:pt x="10651" y="5678"/>
                    <a:pt x="10989" y="5871"/>
                  </a:cubicBezTo>
                  <a:cubicBezTo>
                    <a:pt x="11013" y="5895"/>
                    <a:pt x="11061" y="5895"/>
                    <a:pt x="11085" y="5919"/>
                  </a:cubicBezTo>
                  <a:cubicBezTo>
                    <a:pt x="11880" y="6256"/>
                    <a:pt x="12579" y="6714"/>
                    <a:pt x="13278" y="7220"/>
                  </a:cubicBezTo>
                  <a:cubicBezTo>
                    <a:pt x="13398" y="7293"/>
                    <a:pt x="13519" y="7413"/>
                    <a:pt x="13615" y="7509"/>
                  </a:cubicBezTo>
                  <a:cubicBezTo>
                    <a:pt x="13832" y="7702"/>
                    <a:pt x="14049" y="7895"/>
                    <a:pt x="14218" y="8112"/>
                  </a:cubicBezTo>
                  <a:cubicBezTo>
                    <a:pt x="14459" y="8425"/>
                    <a:pt x="14796" y="8666"/>
                    <a:pt x="14917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71" y="9510"/>
                    <a:pt x="15640" y="9847"/>
                    <a:pt x="15784" y="10160"/>
                  </a:cubicBezTo>
                  <a:cubicBezTo>
                    <a:pt x="15905" y="10401"/>
                    <a:pt x="16049" y="10666"/>
                    <a:pt x="16146" y="10931"/>
                  </a:cubicBezTo>
                  <a:cubicBezTo>
                    <a:pt x="16290" y="11317"/>
                    <a:pt x="16459" y="11702"/>
                    <a:pt x="16555" y="12112"/>
                  </a:cubicBezTo>
                  <a:cubicBezTo>
                    <a:pt x="16676" y="12690"/>
                    <a:pt x="16676" y="13269"/>
                    <a:pt x="16652" y="13871"/>
                  </a:cubicBezTo>
                  <a:cubicBezTo>
                    <a:pt x="16652" y="14305"/>
                    <a:pt x="16483" y="14715"/>
                    <a:pt x="16097" y="14980"/>
                  </a:cubicBezTo>
                  <a:cubicBezTo>
                    <a:pt x="15808" y="15197"/>
                    <a:pt x="15519" y="15413"/>
                    <a:pt x="15230" y="15630"/>
                  </a:cubicBezTo>
                  <a:cubicBezTo>
                    <a:pt x="14579" y="16088"/>
                    <a:pt x="13856" y="16450"/>
                    <a:pt x="13109" y="16691"/>
                  </a:cubicBezTo>
                  <a:cubicBezTo>
                    <a:pt x="12772" y="16811"/>
                    <a:pt x="12459" y="16932"/>
                    <a:pt x="12145" y="17052"/>
                  </a:cubicBezTo>
                  <a:cubicBezTo>
                    <a:pt x="11615" y="17245"/>
                    <a:pt x="11085" y="17462"/>
                    <a:pt x="10531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181" y="18040"/>
                    <a:pt x="8651" y="18209"/>
                    <a:pt x="8097" y="18402"/>
                  </a:cubicBezTo>
                  <a:cubicBezTo>
                    <a:pt x="7856" y="18474"/>
                    <a:pt x="7591" y="18546"/>
                    <a:pt x="7350" y="18667"/>
                  </a:cubicBezTo>
                  <a:cubicBezTo>
                    <a:pt x="6796" y="18932"/>
                    <a:pt x="6241" y="19221"/>
                    <a:pt x="5687" y="19510"/>
                  </a:cubicBezTo>
                  <a:cubicBezTo>
                    <a:pt x="4290" y="20233"/>
                    <a:pt x="3205" y="21317"/>
                    <a:pt x="2193" y="22474"/>
                  </a:cubicBezTo>
                  <a:cubicBezTo>
                    <a:pt x="1687" y="23076"/>
                    <a:pt x="1301" y="23727"/>
                    <a:pt x="988" y="24450"/>
                  </a:cubicBezTo>
                  <a:cubicBezTo>
                    <a:pt x="723" y="25004"/>
                    <a:pt x="482" y="25559"/>
                    <a:pt x="362" y="26137"/>
                  </a:cubicBezTo>
                  <a:cubicBezTo>
                    <a:pt x="265" y="26522"/>
                    <a:pt x="193" y="26932"/>
                    <a:pt x="121" y="27318"/>
                  </a:cubicBezTo>
                  <a:cubicBezTo>
                    <a:pt x="0" y="28041"/>
                    <a:pt x="0" y="28739"/>
                    <a:pt x="72" y="29462"/>
                  </a:cubicBezTo>
                  <a:cubicBezTo>
                    <a:pt x="145" y="29992"/>
                    <a:pt x="289" y="30499"/>
                    <a:pt x="506" y="30980"/>
                  </a:cubicBezTo>
                  <a:cubicBezTo>
                    <a:pt x="795" y="31703"/>
                    <a:pt x="1109" y="32426"/>
                    <a:pt x="1518" y="33101"/>
                  </a:cubicBezTo>
                  <a:cubicBezTo>
                    <a:pt x="1856" y="33655"/>
                    <a:pt x="2241" y="34185"/>
                    <a:pt x="2651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08" y="36210"/>
                    <a:pt x="4049" y="36451"/>
                    <a:pt x="4290" y="36643"/>
                  </a:cubicBezTo>
                  <a:cubicBezTo>
                    <a:pt x="4531" y="36812"/>
                    <a:pt x="4747" y="37005"/>
                    <a:pt x="4940" y="37198"/>
                  </a:cubicBezTo>
                  <a:cubicBezTo>
                    <a:pt x="5302" y="37559"/>
                    <a:pt x="5663" y="37872"/>
                    <a:pt x="6097" y="38137"/>
                  </a:cubicBezTo>
                  <a:cubicBezTo>
                    <a:pt x="6217" y="38234"/>
                    <a:pt x="6386" y="38306"/>
                    <a:pt x="6507" y="38427"/>
                  </a:cubicBezTo>
                  <a:cubicBezTo>
                    <a:pt x="6988" y="38860"/>
                    <a:pt x="7567" y="39150"/>
                    <a:pt x="8169" y="39366"/>
                  </a:cubicBezTo>
                  <a:cubicBezTo>
                    <a:pt x="8374" y="39435"/>
                    <a:pt x="8556" y="39609"/>
                    <a:pt x="8798" y="39609"/>
                  </a:cubicBezTo>
                  <a:cubicBezTo>
                    <a:pt x="8813" y="39609"/>
                    <a:pt x="8829" y="39609"/>
                    <a:pt x="8844" y="39607"/>
                  </a:cubicBezTo>
                  <a:cubicBezTo>
                    <a:pt x="8892" y="39607"/>
                    <a:pt x="8916" y="39631"/>
                    <a:pt x="8940" y="39656"/>
                  </a:cubicBezTo>
                  <a:cubicBezTo>
                    <a:pt x="9278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09" y="40740"/>
                    <a:pt x="11639" y="40933"/>
                    <a:pt x="12169" y="41150"/>
                  </a:cubicBezTo>
                  <a:cubicBezTo>
                    <a:pt x="12410" y="41246"/>
                    <a:pt x="12651" y="41294"/>
                    <a:pt x="12820" y="41487"/>
                  </a:cubicBezTo>
                  <a:cubicBezTo>
                    <a:pt x="12844" y="41511"/>
                    <a:pt x="12916" y="41535"/>
                    <a:pt x="12965" y="41535"/>
                  </a:cubicBezTo>
                  <a:cubicBezTo>
                    <a:pt x="13085" y="41535"/>
                    <a:pt x="13182" y="41607"/>
                    <a:pt x="13278" y="41680"/>
                  </a:cubicBezTo>
                  <a:cubicBezTo>
                    <a:pt x="13591" y="41921"/>
                    <a:pt x="13929" y="42210"/>
                    <a:pt x="14290" y="42403"/>
                  </a:cubicBezTo>
                  <a:cubicBezTo>
                    <a:pt x="14772" y="42692"/>
                    <a:pt x="15133" y="43077"/>
                    <a:pt x="15615" y="43367"/>
                  </a:cubicBezTo>
                  <a:cubicBezTo>
                    <a:pt x="15712" y="43415"/>
                    <a:pt x="15784" y="43511"/>
                    <a:pt x="15856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182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40" y="46716"/>
                  </a:cubicBezTo>
                  <a:cubicBezTo>
                    <a:pt x="17760" y="46933"/>
                    <a:pt x="17760" y="47150"/>
                    <a:pt x="17784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399" y="49752"/>
                    <a:pt x="16965" y="50307"/>
                    <a:pt x="16507" y="50885"/>
                  </a:cubicBezTo>
                  <a:cubicBezTo>
                    <a:pt x="16121" y="51343"/>
                    <a:pt x="15688" y="51753"/>
                    <a:pt x="15278" y="52210"/>
                  </a:cubicBezTo>
                  <a:cubicBezTo>
                    <a:pt x="15037" y="52524"/>
                    <a:pt x="14700" y="52716"/>
                    <a:pt x="14362" y="52861"/>
                  </a:cubicBezTo>
                  <a:cubicBezTo>
                    <a:pt x="14049" y="53006"/>
                    <a:pt x="13760" y="53174"/>
                    <a:pt x="13447" y="53319"/>
                  </a:cubicBezTo>
                  <a:cubicBezTo>
                    <a:pt x="13085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097" y="54427"/>
                    <a:pt x="9952" y="54452"/>
                  </a:cubicBezTo>
                  <a:cubicBezTo>
                    <a:pt x="9712" y="54500"/>
                    <a:pt x="9471" y="54548"/>
                    <a:pt x="9230" y="54596"/>
                  </a:cubicBezTo>
                  <a:cubicBezTo>
                    <a:pt x="9085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17" y="54741"/>
                  </a:cubicBezTo>
                  <a:cubicBezTo>
                    <a:pt x="8049" y="54789"/>
                    <a:pt x="7904" y="54909"/>
                    <a:pt x="7711" y="55006"/>
                  </a:cubicBezTo>
                  <a:cubicBezTo>
                    <a:pt x="7653" y="55003"/>
                    <a:pt x="7595" y="55001"/>
                    <a:pt x="7536" y="55001"/>
                  </a:cubicBezTo>
                  <a:cubicBezTo>
                    <a:pt x="7132" y="55001"/>
                    <a:pt x="6713" y="55072"/>
                    <a:pt x="6314" y="55199"/>
                  </a:cubicBezTo>
                  <a:cubicBezTo>
                    <a:pt x="6193" y="55223"/>
                    <a:pt x="6073" y="55223"/>
                    <a:pt x="5928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277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62" y="56861"/>
                    <a:pt x="2289" y="57223"/>
                  </a:cubicBezTo>
                  <a:cubicBezTo>
                    <a:pt x="2217" y="57512"/>
                    <a:pt x="2121" y="57801"/>
                    <a:pt x="1952" y="58042"/>
                  </a:cubicBezTo>
                  <a:cubicBezTo>
                    <a:pt x="1856" y="58211"/>
                    <a:pt x="1856" y="58355"/>
                    <a:pt x="1904" y="58524"/>
                  </a:cubicBezTo>
                  <a:cubicBezTo>
                    <a:pt x="2000" y="58741"/>
                    <a:pt x="2073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75" y="59657"/>
                    <a:pt x="2723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71" y="60187"/>
                    <a:pt x="2651" y="60259"/>
                    <a:pt x="2747" y="60355"/>
                  </a:cubicBezTo>
                  <a:cubicBezTo>
                    <a:pt x="2763" y="60355"/>
                    <a:pt x="2790" y="60366"/>
                    <a:pt x="2813" y="60366"/>
                  </a:cubicBezTo>
                  <a:cubicBezTo>
                    <a:pt x="2825" y="60366"/>
                    <a:pt x="2836" y="60363"/>
                    <a:pt x="2844" y="60355"/>
                  </a:cubicBezTo>
                  <a:cubicBezTo>
                    <a:pt x="3446" y="60235"/>
                    <a:pt x="4049" y="60259"/>
                    <a:pt x="4651" y="60187"/>
                  </a:cubicBezTo>
                  <a:cubicBezTo>
                    <a:pt x="4733" y="60179"/>
                    <a:pt x="4813" y="60174"/>
                    <a:pt x="4891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591" y="60355"/>
                    <a:pt x="5639" y="60380"/>
                  </a:cubicBezTo>
                  <a:cubicBezTo>
                    <a:pt x="6169" y="60259"/>
                    <a:pt x="6651" y="60139"/>
                    <a:pt x="7133" y="60090"/>
                  </a:cubicBezTo>
                  <a:cubicBezTo>
                    <a:pt x="7519" y="60042"/>
                    <a:pt x="7880" y="59922"/>
                    <a:pt x="8242" y="59801"/>
                  </a:cubicBezTo>
                  <a:cubicBezTo>
                    <a:pt x="8555" y="59705"/>
                    <a:pt x="8844" y="59608"/>
                    <a:pt x="9157" y="59536"/>
                  </a:cubicBezTo>
                  <a:cubicBezTo>
                    <a:pt x="9591" y="59440"/>
                    <a:pt x="10025" y="59343"/>
                    <a:pt x="10386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44" y="59006"/>
                    <a:pt x="10940" y="58982"/>
                  </a:cubicBezTo>
                  <a:cubicBezTo>
                    <a:pt x="11326" y="58861"/>
                    <a:pt x="11688" y="58717"/>
                    <a:pt x="12073" y="58596"/>
                  </a:cubicBezTo>
                  <a:cubicBezTo>
                    <a:pt x="12483" y="58476"/>
                    <a:pt x="12892" y="58307"/>
                    <a:pt x="13278" y="58090"/>
                  </a:cubicBezTo>
                  <a:cubicBezTo>
                    <a:pt x="13664" y="57849"/>
                    <a:pt x="14145" y="57705"/>
                    <a:pt x="14507" y="57416"/>
                  </a:cubicBezTo>
                  <a:cubicBezTo>
                    <a:pt x="14579" y="57367"/>
                    <a:pt x="14652" y="57367"/>
                    <a:pt x="14724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676" y="55921"/>
                  </a:cubicBezTo>
                  <a:cubicBezTo>
                    <a:pt x="17182" y="55295"/>
                    <a:pt x="17688" y="54692"/>
                    <a:pt x="18194" y="54090"/>
                  </a:cubicBezTo>
                  <a:cubicBezTo>
                    <a:pt x="18483" y="53729"/>
                    <a:pt x="18748" y="53367"/>
                    <a:pt x="18989" y="52957"/>
                  </a:cubicBezTo>
                  <a:cubicBezTo>
                    <a:pt x="19085" y="52813"/>
                    <a:pt x="19206" y="52668"/>
                    <a:pt x="19326" y="52475"/>
                  </a:cubicBezTo>
                  <a:cubicBezTo>
                    <a:pt x="19375" y="52355"/>
                    <a:pt x="19423" y="52162"/>
                    <a:pt x="19519" y="51994"/>
                  </a:cubicBezTo>
                  <a:cubicBezTo>
                    <a:pt x="19688" y="51608"/>
                    <a:pt x="19857" y="51247"/>
                    <a:pt x="20049" y="50861"/>
                  </a:cubicBezTo>
                  <a:cubicBezTo>
                    <a:pt x="20074" y="50789"/>
                    <a:pt x="20122" y="50716"/>
                    <a:pt x="20122" y="50644"/>
                  </a:cubicBezTo>
                  <a:cubicBezTo>
                    <a:pt x="20098" y="50403"/>
                    <a:pt x="20218" y="50210"/>
                    <a:pt x="20314" y="50018"/>
                  </a:cubicBezTo>
                  <a:cubicBezTo>
                    <a:pt x="20363" y="49897"/>
                    <a:pt x="20435" y="49752"/>
                    <a:pt x="20435" y="49632"/>
                  </a:cubicBezTo>
                  <a:cubicBezTo>
                    <a:pt x="20483" y="49174"/>
                    <a:pt x="20604" y="48716"/>
                    <a:pt x="20628" y="48234"/>
                  </a:cubicBezTo>
                  <a:cubicBezTo>
                    <a:pt x="20652" y="47897"/>
                    <a:pt x="20676" y="47560"/>
                    <a:pt x="20604" y="47222"/>
                  </a:cubicBezTo>
                  <a:cubicBezTo>
                    <a:pt x="20580" y="47078"/>
                    <a:pt x="20580" y="46909"/>
                    <a:pt x="20580" y="46764"/>
                  </a:cubicBezTo>
                  <a:cubicBezTo>
                    <a:pt x="20580" y="46355"/>
                    <a:pt x="20483" y="45945"/>
                    <a:pt x="20387" y="45535"/>
                  </a:cubicBezTo>
                  <a:cubicBezTo>
                    <a:pt x="20266" y="45053"/>
                    <a:pt x="20170" y="44571"/>
                    <a:pt x="20049" y="44114"/>
                  </a:cubicBezTo>
                  <a:cubicBezTo>
                    <a:pt x="19953" y="43752"/>
                    <a:pt x="19881" y="43415"/>
                    <a:pt x="19760" y="43053"/>
                  </a:cubicBezTo>
                  <a:cubicBezTo>
                    <a:pt x="19664" y="42692"/>
                    <a:pt x="19543" y="42282"/>
                    <a:pt x="19302" y="41969"/>
                  </a:cubicBezTo>
                  <a:cubicBezTo>
                    <a:pt x="19085" y="41656"/>
                    <a:pt x="18989" y="41246"/>
                    <a:pt x="18676" y="40981"/>
                  </a:cubicBezTo>
                  <a:cubicBezTo>
                    <a:pt x="18411" y="40403"/>
                    <a:pt x="17929" y="39969"/>
                    <a:pt x="17543" y="39487"/>
                  </a:cubicBezTo>
                  <a:cubicBezTo>
                    <a:pt x="17471" y="39366"/>
                    <a:pt x="17375" y="39294"/>
                    <a:pt x="17254" y="39222"/>
                  </a:cubicBezTo>
                  <a:cubicBezTo>
                    <a:pt x="16844" y="38909"/>
                    <a:pt x="16483" y="38499"/>
                    <a:pt x="16001" y="38258"/>
                  </a:cubicBezTo>
                  <a:cubicBezTo>
                    <a:pt x="15977" y="38234"/>
                    <a:pt x="15953" y="38186"/>
                    <a:pt x="15929" y="38162"/>
                  </a:cubicBezTo>
                  <a:cubicBezTo>
                    <a:pt x="15760" y="38065"/>
                    <a:pt x="15591" y="37945"/>
                    <a:pt x="15399" y="37824"/>
                  </a:cubicBezTo>
                  <a:cubicBezTo>
                    <a:pt x="15302" y="37776"/>
                    <a:pt x="15206" y="37728"/>
                    <a:pt x="15109" y="37655"/>
                  </a:cubicBezTo>
                  <a:cubicBezTo>
                    <a:pt x="14459" y="37174"/>
                    <a:pt x="13760" y="36836"/>
                    <a:pt x="13037" y="36499"/>
                  </a:cubicBezTo>
                  <a:cubicBezTo>
                    <a:pt x="12145" y="36089"/>
                    <a:pt x="11254" y="35728"/>
                    <a:pt x="10362" y="35342"/>
                  </a:cubicBezTo>
                  <a:cubicBezTo>
                    <a:pt x="9808" y="35125"/>
                    <a:pt x="9254" y="34884"/>
                    <a:pt x="8699" y="34643"/>
                  </a:cubicBezTo>
                  <a:cubicBezTo>
                    <a:pt x="8483" y="34571"/>
                    <a:pt x="8290" y="34451"/>
                    <a:pt x="8097" y="34330"/>
                  </a:cubicBezTo>
                  <a:cubicBezTo>
                    <a:pt x="7639" y="34065"/>
                    <a:pt x="7205" y="33776"/>
                    <a:pt x="6747" y="33487"/>
                  </a:cubicBezTo>
                  <a:cubicBezTo>
                    <a:pt x="5952" y="33005"/>
                    <a:pt x="5302" y="32354"/>
                    <a:pt x="4699" y="31631"/>
                  </a:cubicBezTo>
                  <a:cubicBezTo>
                    <a:pt x="4265" y="31077"/>
                    <a:pt x="3880" y="30450"/>
                    <a:pt x="3543" y="29800"/>
                  </a:cubicBezTo>
                  <a:cubicBezTo>
                    <a:pt x="3350" y="29390"/>
                    <a:pt x="3181" y="28932"/>
                    <a:pt x="3012" y="28498"/>
                  </a:cubicBezTo>
                  <a:cubicBezTo>
                    <a:pt x="2940" y="28354"/>
                    <a:pt x="2916" y="28209"/>
                    <a:pt x="2988" y="28065"/>
                  </a:cubicBezTo>
                  <a:cubicBezTo>
                    <a:pt x="3181" y="27486"/>
                    <a:pt x="3350" y="26908"/>
                    <a:pt x="3880" y="26522"/>
                  </a:cubicBezTo>
                  <a:cubicBezTo>
                    <a:pt x="4024" y="26426"/>
                    <a:pt x="4121" y="26281"/>
                    <a:pt x="4241" y="26161"/>
                  </a:cubicBezTo>
                  <a:cubicBezTo>
                    <a:pt x="4506" y="25920"/>
                    <a:pt x="4771" y="25679"/>
                    <a:pt x="5109" y="25534"/>
                  </a:cubicBezTo>
                  <a:cubicBezTo>
                    <a:pt x="5615" y="25293"/>
                    <a:pt x="6169" y="25149"/>
                    <a:pt x="6675" y="24860"/>
                  </a:cubicBezTo>
                  <a:cubicBezTo>
                    <a:pt x="6747" y="24836"/>
                    <a:pt x="6820" y="24811"/>
                    <a:pt x="6892" y="24811"/>
                  </a:cubicBezTo>
                  <a:cubicBezTo>
                    <a:pt x="7205" y="24763"/>
                    <a:pt x="7470" y="24643"/>
                    <a:pt x="7760" y="24546"/>
                  </a:cubicBezTo>
                  <a:cubicBezTo>
                    <a:pt x="8081" y="24446"/>
                    <a:pt x="8419" y="24312"/>
                    <a:pt x="8760" y="24312"/>
                  </a:cubicBezTo>
                  <a:cubicBezTo>
                    <a:pt x="8828" y="24312"/>
                    <a:pt x="8896" y="24317"/>
                    <a:pt x="8964" y="24330"/>
                  </a:cubicBezTo>
                  <a:cubicBezTo>
                    <a:pt x="9037" y="24330"/>
                    <a:pt x="9109" y="24305"/>
                    <a:pt x="9181" y="24281"/>
                  </a:cubicBezTo>
                  <a:cubicBezTo>
                    <a:pt x="9326" y="24257"/>
                    <a:pt x="9471" y="24185"/>
                    <a:pt x="9639" y="24161"/>
                  </a:cubicBezTo>
                  <a:cubicBezTo>
                    <a:pt x="10121" y="24113"/>
                    <a:pt x="10531" y="23751"/>
                    <a:pt x="11013" y="23679"/>
                  </a:cubicBezTo>
                  <a:cubicBezTo>
                    <a:pt x="11037" y="23655"/>
                    <a:pt x="11085" y="23631"/>
                    <a:pt x="11109" y="23607"/>
                  </a:cubicBezTo>
                  <a:cubicBezTo>
                    <a:pt x="11615" y="23317"/>
                    <a:pt x="12097" y="23004"/>
                    <a:pt x="12603" y="22691"/>
                  </a:cubicBezTo>
                  <a:cubicBezTo>
                    <a:pt x="12797" y="22583"/>
                    <a:pt x="12992" y="22494"/>
                    <a:pt x="13238" y="22494"/>
                  </a:cubicBezTo>
                  <a:cubicBezTo>
                    <a:pt x="13267" y="22494"/>
                    <a:pt x="13296" y="22496"/>
                    <a:pt x="13326" y="22498"/>
                  </a:cubicBezTo>
                  <a:cubicBezTo>
                    <a:pt x="13447" y="22329"/>
                    <a:pt x="13519" y="22209"/>
                    <a:pt x="13591" y="22113"/>
                  </a:cubicBezTo>
                  <a:cubicBezTo>
                    <a:pt x="13808" y="21920"/>
                    <a:pt x="14025" y="21775"/>
                    <a:pt x="14218" y="21606"/>
                  </a:cubicBezTo>
                  <a:cubicBezTo>
                    <a:pt x="14652" y="21293"/>
                    <a:pt x="15037" y="20884"/>
                    <a:pt x="15471" y="20546"/>
                  </a:cubicBezTo>
                  <a:cubicBezTo>
                    <a:pt x="15640" y="20402"/>
                    <a:pt x="15760" y="20209"/>
                    <a:pt x="15977" y="20112"/>
                  </a:cubicBezTo>
                  <a:cubicBezTo>
                    <a:pt x="16073" y="20088"/>
                    <a:pt x="16170" y="19992"/>
                    <a:pt x="16218" y="19896"/>
                  </a:cubicBezTo>
                  <a:cubicBezTo>
                    <a:pt x="16387" y="19606"/>
                    <a:pt x="16676" y="19438"/>
                    <a:pt x="16820" y="19149"/>
                  </a:cubicBezTo>
                  <a:cubicBezTo>
                    <a:pt x="16844" y="19100"/>
                    <a:pt x="16893" y="19052"/>
                    <a:pt x="16941" y="19028"/>
                  </a:cubicBezTo>
                  <a:cubicBezTo>
                    <a:pt x="17399" y="18715"/>
                    <a:pt x="17688" y="18281"/>
                    <a:pt x="17953" y="17823"/>
                  </a:cubicBezTo>
                  <a:cubicBezTo>
                    <a:pt x="18194" y="17438"/>
                    <a:pt x="18435" y="17100"/>
                    <a:pt x="18748" y="16859"/>
                  </a:cubicBezTo>
                  <a:cubicBezTo>
                    <a:pt x="18869" y="16594"/>
                    <a:pt x="18917" y="16329"/>
                    <a:pt x="19037" y="16136"/>
                  </a:cubicBezTo>
                  <a:cubicBezTo>
                    <a:pt x="19230" y="15847"/>
                    <a:pt x="19278" y="15510"/>
                    <a:pt x="19471" y="15221"/>
                  </a:cubicBezTo>
                  <a:cubicBezTo>
                    <a:pt x="19519" y="15148"/>
                    <a:pt x="19543" y="15076"/>
                    <a:pt x="19543" y="15004"/>
                  </a:cubicBezTo>
                  <a:cubicBezTo>
                    <a:pt x="19519" y="14642"/>
                    <a:pt x="19664" y="14329"/>
                    <a:pt x="19736" y="14016"/>
                  </a:cubicBezTo>
                  <a:cubicBezTo>
                    <a:pt x="19760" y="13871"/>
                    <a:pt x="19784" y="13751"/>
                    <a:pt x="19784" y="13606"/>
                  </a:cubicBezTo>
                  <a:cubicBezTo>
                    <a:pt x="19784" y="12980"/>
                    <a:pt x="19736" y="12377"/>
                    <a:pt x="19664" y="11751"/>
                  </a:cubicBezTo>
                  <a:cubicBezTo>
                    <a:pt x="19543" y="10835"/>
                    <a:pt x="19495" y="9895"/>
                    <a:pt x="19230" y="9003"/>
                  </a:cubicBezTo>
                  <a:cubicBezTo>
                    <a:pt x="19206" y="8931"/>
                    <a:pt x="19182" y="8859"/>
                    <a:pt x="19182" y="8787"/>
                  </a:cubicBezTo>
                  <a:cubicBezTo>
                    <a:pt x="19182" y="8449"/>
                    <a:pt x="18989" y="8184"/>
                    <a:pt x="18820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483" y="7317"/>
                    <a:pt x="18242" y="7076"/>
                    <a:pt x="18122" y="6762"/>
                  </a:cubicBezTo>
                  <a:cubicBezTo>
                    <a:pt x="18097" y="6666"/>
                    <a:pt x="18025" y="6594"/>
                    <a:pt x="17977" y="6521"/>
                  </a:cubicBezTo>
                  <a:cubicBezTo>
                    <a:pt x="17664" y="6088"/>
                    <a:pt x="17350" y="5654"/>
                    <a:pt x="17037" y="5244"/>
                  </a:cubicBezTo>
                  <a:cubicBezTo>
                    <a:pt x="16989" y="5148"/>
                    <a:pt x="16917" y="5100"/>
                    <a:pt x="16869" y="5027"/>
                  </a:cubicBezTo>
                  <a:cubicBezTo>
                    <a:pt x="16603" y="4714"/>
                    <a:pt x="16314" y="4425"/>
                    <a:pt x="16073" y="4136"/>
                  </a:cubicBezTo>
                  <a:cubicBezTo>
                    <a:pt x="15567" y="3509"/>
                    <a:pt x="14941" y="3003"/>
                    <a:pt x="14362" y="2473"/>
                  </a:cubicBezTo>
                  <a:cubicBezTo>
                    <a:pt x="13784" y="2112"/>
                    <a:pt x="13326" y="1581"/>
                    <a:pt x="12676" y="1365"/>
                  </a:cubicBezTo>
                  <a:cubicBezTo>
                    <a:pt x="12627" y="1340"/>
                    <a:pt x="12603" y="1316"/>
                    <a:pt x="12579" y="1292"/>
                  </a:cubicBezTo>
                  <a:cubicBezTo>
                    <a:pt x="12218" y="1124"/>
                    <a:pt x="11880" y="907"/>
                    <a:pt x="11495" y="762"/>
                  </a:cubicBezTo>
                  <a:cubicBezTo>
                    <a:pt x="11181" y="666"/>
                    <a:pt x="10868" y="545"/>
                    <a:pt x="10531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41" y="25"/>
                    <a:pt x="7849" y="1"/>
                    <a:pt x="7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 rot="10800000">
              <a:off x="8272133" y="831694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78" y="1"/>
                  </a:moveTo>
                  <a:cubicBezTo>
                    <a:pt x="7391" y="1"/>
                    <a:pt x="7202" y="11"/>
                    <a:pt x="7013" y="39"/>
                  </a:cubicBezTo>
                  <a:cubicBezTo>
                    <a:pt x="6266" y="160"/>
                    <a:pt x="5543" y="304"/>
                    <a:pt x="4796" y="401"/>
                  </a:cubicBezTo>
                  <a:cubicBezTo>
                    <a:pt x="4338" y="473"/>
                    <a:pt x="3904" y="593"/>
                    <a:pt x="3446" y="593"/>
                  </a:cubicBezTo>
                  <a:cubicBezTo>
                    <a:pt x="3181" y="593"/>
                    <a:pt x="2988" y="666"/>
                    <a:pt x="2820" y="834"/>
                  </a:cubicBezTo>
                  <a:cubicBezTo>
                    <a:pt x="2771" y="1075"/>
                    <a:pt x="2747" y="1316"/>
                    <a:pt x="2675" y="1557"/>
                  </a:cubicBezTo>
                  <a:cubicBezTo>
                    <a:pt x="2603" y="1822"/>
                    <a:pt x="2530" y="2087"/>
                    <a:pt x="2410" y="2353"/>
                  </a:cubicBezTo>
                  <a:cubicBezTo>
                    <a:pt x="2193" y="2738"/>
                    <a:pt x="2097" y="3196"/>
                    <a:pt x="2145" y="3606"/>
                  </a:cubicBezTo>
                  <a:cubicBezTo>
                    <a:pt x="2386" y="3967"/>
                    <a:pt x="2579" y="4304"/>
                    <a:pt x="2771" y="4618"/>
                  </a:cubicBezTo>
                  <a:cubicBezTo>
                    <a:pt x="2868" y="4666"/>
                    <a:pt x="2988" y="4714"/>
                    <a:pt x="3085" y="4762"/>
                  </a:cubicBezTo>
                  <a:cubicBezTo>
                    <a:pt x="3347" y="4948"/>
                    <a:pt x="3630" y="5034"/>
                    <a:pt x="3926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88" y="4786"/>
                    <a:pt x="5229" y="4666"/>
                  </a:cubicBezTo>
                  <a:cubicBezTo>
                    <a:pt x="5422" y="4594"/>
                    <a:pt x="5591" y="4570"/>
                    <a:pt x="5784" y="4570"/>
                  </a:cubicBezTo>
                  <a:cubicBezTo>
                    <a:pt x="5928" y="4570"/>
                    <a:pt x="6073" y="4570"/>
                    <a:pt x="6193" y="4545"/>
                  </a:cubicBezTo>
                  <a:cubicBezTo>
                    <a:pt x="6341" y="4477"/>
                    <a:pt x="6490" y="4452"/>
                    <a:pt x="6638" y="4452"/>
                  </a:cubicBezTo>
                  <a:cubicBezTo>
                    <a:pt x="6803" y="4452"/>
                    <a:pt x="6968" y="4483"/>
                    <a:pt x="7133" y="4521"/>
                  </a:cubicBezTo>
                  <a:cubicBezTo>
                    <a:pt x="7470" y="4570"/>
                    <a:pt x="7808" y="4642"/>
                    <a:pt x="8145" y="4714"/>
                  </a:cubicBezTo>
                  <a:cubicBezTo>
                    <a:pt x="8434" y="4786"/>
                    <a:pt x="8724" y="4835"/>
                    <a:pt x="9013" y="4931"/>
                  </a:cubicBezTo>
                  <a:cubicBezTo>
                    <a:pt x="9350" y="5051"/>
                    <a:pt x="9663" y="5268"/>
                    <a:pt x="10001" y="5365"/>
                  </a:cubicBezTo>
                  <a:cubicBezTo>
                    <a:pt x="10386" y="5437"/>
                    <a:pt x="10675" y="5678"/>
                    <a:pt x="10989" y="5871"/>
                  </a:cubicBezTo>
                  <a:cubicBezTo>
                    <a:pt x="11037" y="5895"/>
                    <a:pt x="11061" y="5895"/>
                    <a:pt x="11109" y="5919"/>
                  </a:cubicBezTo>
                  <a:cubicBezTo>
                    <a:pt x="11880" y="6256"/>
                    <a:pt x="12603" y="6714"/>
                    <a:pt x="13302" y="7220"/>
                  </a:cubicBezTo>
                  <a:cubicBezTo>
                    <a:pt x="13423" y="7293"/>
                    <a:pt x="13519" y="7413"/>
                    <a:pt x="13639" y="7509"/>
                  </a:cubicBezTo>
                  <a:cubicBezTo>
                    <a:pt x="13832" y="7702"/>
                    <a:pt x="14049" y="7895"/>
                    <a:pt x="14242" y="8112"/>
                  </a:cubicBezTo>
                  <a:cubicBezTo>
                    <a:pt x="14483" y="8425"/>
                    <a:pt x="14820" y="8666"/>
                    <a:pt x="14941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95" y="9510"/>
                    <a:pt x="15640" y="9847"/>
                    <a:pt x="15808" y="10160"/>
                  </a:cubicBezTo>
                  <a:cubicBezTo>
                    <a:pt x="15929" y="10401"/>
                    <a:pt x="16049" y="10666"/>
                    <a:pt x="16170" y="10931"/>
                  </a:cubicBezTo>
                  <a:cubicBezTo>
                    <a:pt x="16314" y="11317"/>
                    <a:pt x="16483" y="11702"/>
                    <a:pt x="16555" y="12112"/>
                  </a:cubicBezTo>
                  <a:cubicBezTo>
                    <a:pt x="16676" y="12690"/>
                    <a:pt x="16676" y="13269"/>
                    <a:pt x="16676" y="13871"/>
                  </a:cubicBezTo>
                  <a:cubicBezTo>
                    <a:pt x="16676" y="14305"/>
                    <a:pt x="16483" y="14715"/>
                    <a:pt x="16097" y="14980"/>
                  </a:cubicBezTo>
                  <a:cubicBezTo>
                    <a:pt x="15808" y="15197"/>
                    <a:pt x="15543" y="15413"/>
                    <a:pt x="15230" y="15630"/>
                  </a:cubicBezTo>
                  <a:cubicBezTo>
                    <a:pt x="14579" y="16088"/>
                    <a:pt x="13880" y="16450"/>
                    <a:pt x="13109" y="16691"/>
                  </a:cubicBezTo>
                  <a:cubicBezTo>
                    <a:pt x="12796" y="16811"/>
                    <a:pt x="12483" y="16932"/>
                    <a:pt x="12145" y="17052"/>
                  </a:cubicBezTo>
                  <a:cubicBezTo>
                    <a:pt x="11615" y="17245"/>
                    <a:pt x="11109" y="17462"/>
                    <a:pt x="10555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206" y="18040"/>
                    <a:pt x="8651" y="18209"/>
                    <a:pt x="8121" y="18402"/>
                  </a:cubicBezTo>
                  <a:cubicBezTo>
                    <a:pt x="7856" y="18474"/>
                    <a:pt x="7615" y="18546"/>
                    <a:pt x="7374" y="18667"/>
                  </a:cubicBezTo>
                  <a:cubicBezTo>
                    <a:pt x="6820" y="18932"/>
                    <a:pt x="6242" y="19221"/>
                    <a:pt x="5687" y="19510"/>
                  </a:cubicBezTo>
                  <a:cubicBezTo>
                    <a:pt x="4314" y="20233"/>
                    <a:pt x="3229" y="21317"/>
                    <a:pt x="2217" y="22474"/>
                  </a:cubicBezTo>
                  <a:cubicBezTo>
                    <a:pt x="1711" y="23076"/>
                    <a:pt x="1301" y="23727"/>
                    <a:pt x="988" y="24450"/>
                  </a:cubicBezTo>
                  <a:cubicBezTo>
                    <a:pt x="747" y="25004"/>
                    <a:pt x="506" y="25559"/>
                    <a:pt x="362" y="26137"/>
                  </a:cubicBezTo>
                  <a:cubicBezTo>
                    <a:pt x="289" y="26522"/>
                    <a:pt x="217" y="26932"/>
                    <a:pt x="145" y="27318"/>
                  </a:cubicBezTo>
                  <a:cubicBezTo>
                    <a:pt x="0" y="28041"/>
                    <a:pt x="0" y="28739"/>
                    <a:pt x="97" y="29462"/>
                  </a:cubicBezTo>
                  <a:cubicBezTo>
                    <a:pt x="145" y="29992"/>
                    <a:pt x="313" y="30499"/>
                    <a:pt x="506" y="30980"/>
                  </a:cubicBezTo>
                  <a:cubicBezTo>
                    <a:pt x="820" y="31703"/>
                    <a:pt x="1109" y="32426"/>
                    <a:pt x="1518" y="33101"/>
                  </a:cubicBezTo>
                  <a:cubicBezTo>
                    <a:pt x="1856" y="33655"/>
                    <a:pt x="2265" y="34185"/>
                    <a:pt x="2675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32" y="36210"/>
                    <a:pt x="4049" y="36451"/>
                    <a:pt x="4314" y="36643"/>
                  </a:cubicBezTo>
                  <a:cubicBezTo>
                    <a:pt x="4531" y="36812"/>
                    <a:pt x="4747" y="37005"/>
                    <a:pt x="4964" y="37198"/>
                  </a:cubicBezTo>
                  <a:cubicBezTo>
                    <a:pt x="5302" y="37559"/>
                    <a:pt x="5687" y="37872"/>
                    <a:pt x="6097" y="38137"/>
                  </a:cubicBezTo>
                  <a:cubicBezTo>
                    <a:pt x="6242" y="38234"/>
                    <a:pt x="6386" y="38306"/>
                    <a:pt x="6507" y="38427"/>
                  </a:cubicBezTo>
                  <a:cubicBezTo>
                    <a:pt x="7013" y="38860"/>
                    <a:pt x="7567" y="39150"/>
                    <a:pt x="8169" y="39366"/>
                  </a:cubicBezTo>
                  <a:cubicBezTo>
                    <a:pt x="8396" y="39435"/>
                    <a:pt x="8580" y="39609"/>
                    <a:pt x="8823" y="39609"/>
                  </a:cubicBezTo>
                  <a:cubicBezTo>
                    <a:pt x="8838" y="39609"/>
                    <a:pt x="8853" y="39609"/>
                    <a:pt x="8868" y="39607"/>
                  </a:cubicBezTo>
                  <a:cubicBezTo>
                    <a:pt x="8892" y="39607"/>
                    <a:pt x="8940" y="39631"/>
                    <a:pt x="8965" y="39656"/>
                  </a:cubicBezTo>
                  <a:cubicBezTo>
                    <a:pt x="9302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33" y="40740"/>
                    <a:pt x="11663" y="40933"/>
                    <a:pt x="12194" y="41150"/>
                  </a:cubicBezTo>
                  <a:cubicBezTo>
                    <a:pt x="12411" y="41246"/>
                    <a:pt x="12651" y="41294"/>
                    <a:pt x="12820" y="41487"/>
                  </a:cubicBezTo>
                  <a:cubicBezTo>
                    <a:pt x="12868" y="41511"/>
                    <a:pt x="12941" y="41535"/>
                    <a:pt x="12989" y="41535"/>
                  </a:cubicBezTo>
                  <a:cubicBezTo>
                    <a:pt x="13109" y="41535"/>
                    <a:pt x="13182" y="41607"/>
                    <a:pt x="13278" y="41680"/>
                  </a:cubicBezTo>
                  <a:cubicBezTo>
                    <a:pt x="13615" y="41921"/>
                    <a:pt x="13929" y="42210"/>
                    <a:pt x="14290" y="42403"/>
                  </a:cubicBezTo>
                  <a:cubicBezTo>
                    <a:pt x="14772" y="42692"/>
                    <a:pt x="15158" y="43077"/>
                    <a:pt x="15640" y="43367"/>
                  </a:cubicBezTo>
                  <a:cubicBezTo>
                    <a:pt x="15736" y="43415"/>
                    <a:pt x="15808" y="43511"/>
                    <a:pt x="15881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206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64" y="46716"/>
                  </a:cubicBezTo>
                  <a:cubicBezTo>
                    <a:pt x="17760" y="46933"/>
                    <a:pt x="17784" y="47150"/>
                    <a:pt x="17808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423" y="49752"/>
                    <a:pt x="16965" y="50307"/>
                    <a:pt x="16507" y="50885"/>
                  </a:cubicBezTo>
                  <a:cubicBezTo>
                    <a:pt x="16122" y="51343"/>
                    <a:pt x="15688" y="51753"/>
                    <a:pt x="15302" y="52210"/>
                  </a:cubicBezTo>
                  <a:cubicBezTo>
                    <a:pt x="15037" y="52524"/>
                    <a:pt x="14724" y="52716"/>
                    <a:pt x="14387" y="52861"/>
                  </a:cubicBezTo>
                  <a:cubicBezTo>
                    <a:pt x="14073" y="53006"/>
                    <a:pt x="13760" y="53174"/>
                    <a:pt x="13471" y="53319"/>
                  </a:cubicBezTo>
                  <a:cubicBezTo>
                    <a:pt x="13109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121" y="54427"/>
                    <a:pt x="9977" y="54452"/>
                  </a:cubicBezTo>
                  <a:cubicBezTo>
                    <a:pt x="9736" y="54500"/>
                    <a:pt x="9495" y="54548"/>
                    <a:pt x="9254" y="54596"/>
                  </a:cubicBezTo>
                  <a:cubicBezTo>
                    <a:pt x="9109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42" y="54741"/>
                  </a:cubicBezTo>
                  <a:cubicBezTo>
                    <a:pt x="8073" y="54789"/>
                    <a:pt x="7904" y="54909"/>
                    <a:pt x="7736" y="55006"/>
                  </a:cubicBezTo>
                  <a:cubicBezTo>
                    <a:pt x="7674" y="55003"/>
                    <a:pt x="7614" y="55001"/>
                    <a:pt x="7553" y="55001"/>
                  </a:cubicBezTo>
                  <a:cubicBezTo>
                    <a:pt x="7137" y="55001"/>
                    <a:pt x="6738" y="55072"/>
                    <a:pt x="6338" y="55199"/>
                  </a:cubicBezTo>
                  <a:cubicBezTo>
                    <a:pt x="6217" y="55223"/>
                    <a:pt x="6073" y="55223"/>
                    <a:pt x="5952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302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86" y="56861"/>
                    <a:pt x="2314" y="57223"/>
                  </a:cubicBezTo>
                  <a:cubicBezTo>
                    <a:pt x="2241" y="57512"/>
                    <a:pt x="2145" y="57801"/>
                    <a:pt x="1976" y="58042"/>
                  </a:cubicBezTo>
                  <a:cubicBezTo>
                    <a:pt x="1880" y="58211"/>
                    <a:pt x="1856" y="58355"/>
                    <a:pt x="1928" y="58524"/>
                  </a:cubicBezTo>
                  <a:cubicBezTo>
                    <a:pt x="2000" y="58741"/>
                    <a:pt x="2097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99" y="59657"/>
                    <a:pt x="2747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96" y="60187"/>
                    <a:pt x="2651" y="60259"/>
                    <a:pt x="2747" y="60355"/>
                  </a:cubicBezTo>
                  <a:cubicBezTo>
                    <a:pt x="2779" y="60355"/>
                    <a:pt x="2801" y="60366"/>
                    <a:pt x="2826" y="60366"/>
                  </a:cubicBezTo>
                  <a:cubicBezTo>
                    <a:pt x="2838" y="60366"/>
                    <a:pt x="2852" y="60363"/>
                    <a:pt x="2868" y="60355"/>
                  </a:cubicBezTo>
                  <a:cubicBezTo>
                    <a:pt x="3470" y="60235"/>
                    <a:pt x="4073" y="60259"/>
                    <a:pt x="4675" y="60187"/>
                  </a:cubicBezTo>
                  <a:cubicBezTo>
                    <a:pt x="4750" y="60179"/>
                    <a:pt x="4824" y="60174"/>
                    <a:pt x="4899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615" y="60355"/>
                    <a:pt x="5639" y="60380"/>
                  </a:cubicBezTo>
                  <a:cubicBezTo>
                    <a:pt x="6193" y="60259"/>
                    <a:pt x="6675" y="60139"/>
                    <a:pt x="7157" y="60090"/>
                  </a:cubicBezTo>
                  <a:cubicBezTo>
                    <a:pt x="7543" y="60042"/>
                    <a:pt x="7904" y="59922"/>
                    <a:pt x="8242" y="59801"/>
                  </a:cubicBezTo>
                  <a:cubicBezTo>
                    <a:pt x="8555" y="59705"/>
                    <a:pt x="8868" y="59608"/>
                    <a:pt x="9181" y="59536"/>
                  </a:cubicBezTo>
                  <a:cubicBezTo>
                    <a:pt x="9615" y="59440"/>
                    <a:pt x="10025" y="59343"/>
                    <a:pt x="10410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68" y="59006"/>
                    <a:pt x="10965" y="58982"/>
                  </a:cubicBezTo>
                  <a:cubicBezTo>
                    <a:pt x="11326" y="58861"/>
                    <a:pt x="11712" y="58717"/>
                    <a:pt x="12097" y="58596"/>
                  </a:cubicBezTo>
                  <a:cubicBezTo>
                    <a:pt x="12507" y="58476"/>
                    <a:pt x="12917" y="58307"/>
                    <a:pt x="13278" y="58090"/>
                  </a:cubicBezTo>
                  <a:cubicBezTo>
                    <a:pt x="13688" y="57849"/>
                    <a:pt x="14146" y="57705"/>
                    <a:pt x="14531" y="57416"/>
                  </a:cubicBezTo>
                  <a:cubicBezTo>
                    <a:pt x="14579" y="57367"/>
                    <a:pt x="14676" y="57367"/>
                    <a:pt x="14748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700" y="55921"/>
                  </a:cubicBezTo>
                  <a:cubicBezTo>
                    <a:pt x="17206" y="55295"/>
                    <a:pt x="17712" y="54692"/>
                    <a:pt x="18218" y="54090"/>
                  </a:cubicBezTo>
                  <a:cubicBezTo>
                    <a:pt x="18507" y="53729"/>
                    <a:pt x="18772" y="53367"/>
                    <a:pt x="18989" y="52957"/>
                  </a:cubicBezTo>
                  <a:cubicBezTo>
                    <a:pt x="19086" y="52813"/>
                    <a:pt x="19206" y="52668"/>
                    <a:pt x="19351" y="52475"/>
                  </a:cubicBezTo>
                  <a:cubicBezTo>
                    <a:pt x="19399" y="52355"/>
                    <a:pt x="19447" y="52162"/>
                    <a:pt x="19519" y="51994"/>
                  </a:cubicBezTo>
                  <a:cubicBezTo>
                    <a:pt x="19688" y="51608"/>
                    <a:pt x="19881" y="51247"/>
                    <a:pt x="20049" y="50861"/>
                  </a:cubicBezTo>
                  <a:cubicBezTo>
                    <a:pt x="20098" y="50789"/>
                    <a:pt x="20122" y="50716"/>
                    <a:pt x="20122" y="50644"/>
                  </a:cubicBezTo>
                  <a:cubicBezTo>
                    <a:pt x="20122" y="50403"/>
                    <a:pt x="20242" y="50210"/>
                    <a:pt x="20315" y="50018"/>
                  </a:cubicBezTo>
                  <a:cubicBezTo>
                    <a:pt x="20363" y="49897"/>
                    <a:pt x="20435" y="49752"/>
                    <a:pt x="20459" y="49632"/>
                  </a:cubicBezTo>
                  <a:cubicBezTo>
                    <a:pt x="20507" y="49174"/>
                    <a:pt x="20628" y="48716"/>
                    <a:pt x="20652" y="48234"/>
                  </a:cubicBezTo>
                  <a:cubicBezTo>
                    <a:pt x="20652" y="47897"/>
                    <a:pt x="20676" y="47560"/>
                    <a:pt x="20628" y="47222"/>
                  </a:cubicBezTo>
                  <a:cubicBezTo>
                    <a:pt x="20604" y="47078"/>
                    <a:pt x="20604" y="46909"/>
                    <a:pt x="20604" y="46764"/>
                  </a:cubicBezTo>
                  <a:cubicBezTo>
                    <a:pt x="20580" y="46355"/>
                    <a:pt x="20507" y="45945"/>
                    <a:pt x="20411" y="45535"/>
                  </a:cubicBezTo>
                  <a:cubicBezTo>
                    <a:pt x="20290" y="45053"/>
                    <a:pt x="20170" y="44571"/>
                    <a:pt x="20049" y="44114"/>
                  </a:cubicBezTo>
                  <a:cubicBezTo>
                    <a:pt x="19977" y="43752"/>
                    <a:pt x="19881" y="43415"/>
                    <a:pt x="19784" y="43053"/>
                  </a:cubicBezTo>
                  <a:cubicBezTo>
                    <a:pt x="19664" y="42692"/>
                    <a:pt x="19568" y="42282"/>
                    <a:pt x="19327" y="41969"/>
                  </a:cubicBezTo>
                  <a:cubicBezTo>
                    <a:pt x="19086" y="41656"/>
                    <a:pt x="18989" y="41246"/>
                    <a:pt x="18700" y="40981"/>
                  </a:cubicBezTo>
                  <a:cubicBezTo>
                    <a:pt x="18411" y="40403"/>
                    <a:pt x="17929" y="39969"/>
                    <a:pt x="17567" y="39487"/>
                  </a:cubicBezTo>
                  <a:cubicBezTo>
                    <a:pt x="17495" y="39366"/>
                    <a:pt x="17375" y="39294"/>
                    <a:pt x="17278" y="39222"/>
                  </a:cubicBezTo>
                  <a:cubicBezTo>
                    <a:pt x="16844" y="38909"/>
                    <a:pt x="16507" y="38499"/>
                    <a:pt x="16025" y="38258"/>
                  </a:cubicBezTo>
                  <a:cubicBezTo>
                    <a:pt x="15977" y="38234"/>
                    <a:pt x="15977" y="38186"/>
                    <a:pt x="15929" y="38162"/>
                  </a:cubicBezTo>
                  <a:cubicBezTo>
                    <a:pt x="15760" y="38065"/>
                    <a:pt x="15591" y="37945"/>
                    <a:pt x="15423" y="37824"/>
                  </a:cubicBezTo>
                  <a:cubicBezTo>
                    <a:pt x="15326" y="37776"/>
                    <a:pt x="15206" y="37728"/>
                    <a:pt x="15134" y="37655"/>
                  </a:cubicBezTo>
                  <a:cubicBezTo>
                    <a:pt x="14483" y="37174"/>
                    <a:pt x="13760" y="36836"/>
                    <a:pt x="13037" y="36499"/>
                  </a:cubicBezTo>
                  <a:cubicBezTo>
                    <a:pt x="12170" y="36089"/>
                    <a:pt x="11278" y="35728"/>
                    <a:pt x="10386" y="35342"/>
                  </a:cubicBezTo>
                  <a:cubicBezTo>
                    <a:pt x="9832" y="35125"/>
                    <a:pt x="9254" y="34884"/>
                    <a:pt x="8699" y="34643"/>
                  </a:cubicBezTo>
                  <a:cubicBezTo>
                    <a:pt x="8507" y="34571"/>
                    <a:pt x="8314" y="34451"/>
                    <a:pt x="8097" y="34330"/>
                  </a:cubicBezTo>
                  <a:cubicBezTo>
                    <a:pt x="7663" y="34065"/>
                    <a:pt x="7205" y="33776"/>
                    <a:pt x="6772" y="33487"/>
                  </a:cubicBezTo>
                  <a:cubicBezTo>
                    <a:pt x="5952" y="33005"/>
                    <a:pt x="5302" y="32354"/>
                    <a:pt x="4723" y="31631"/>
                  </a:cubicBezTo>
                  <a:cubicBezTo>
                    <a:pt x="4265" y="31077"/>
                    <a:pt x="3880" y="30450"/>
                    <a:pt x="3567" y="29800"/>
                  </a:cubicBezTo>
                  <a:cubicBezTo>
                    <a:pt x="3350" y="29390"/>
                    <a:pt x="3205" y="28932"/>
                    <a:pt x="3012" y="28498"/>
                  </a:cubicBezTo>
                  <a:cubicBezTo>
                    <a:pt x="2964" y="28354"/>
                    <a:pt x="2940" y="28209"/>
                    <a:pt x="2988" y="28065"/>
                  </a:cubicBezTo>
                  <a:cubicBezTo>
                    <a:pt x="3205" y="27486"/>
                    <a:pt x="3374" y="26908"/>
                    <a:pt x="3904" y="26522"/>
                  </a:cubicBezTo>
                  <a:cubicBezTo>
                    <a:pt x="4049" y="26426"/>
                    <a:pt x="4145" y="26281"/>
                    <a:pt x="4265" y="26161"/>
                  </a:cubicBezTo>
                  <a:cubicBezTo>
                    <a:pt x="4506" y="25920"/>
                    <a:pt x="4772" y="25679"/>
                    <a:pt x="5109" y="25534"/>
                  </a:cubicBezTo>
                  <a:cubicBezTo>
                    <a:pt x="5639" y="25293"/>
                    <a:pt x="6193" y="25149"/>
                    <a:pt x="6675" y="24860"/>
                  </a:cubicBezTo>
                  <a:cubicBezTo>
                    <a:pt x="6748" y="24836"/>
                    <a:pt x="6820" y="24811"/>
                    <a:pt x="6892" y="24811"/>
                  </a:cubicBezTo>
                  <a:cubicBezTo>
                    <a:pt x="7205" y="24763"/>
                    <a:pt x="7495" y="24643"/>
                    <a:pt x="7784" y="24546"/>
                  </a:cubicBezTo>
                  <a:cubicBezTo>
                    <a:pt x="8105" y="24446"/>
                    <a:pt x="8426" y="24312"/>
                    <a:pt x="8776" y="24312"/>
                  </a:cubicBezTo>
                  <a:cubicBezTo>
                    <a:pt x="8845" y="24312"/>
                    <a:pt x="8916" y="24317"/>
                    <a:pt x="8989" y="24330"/>
                  </a:cubicBezTo>
                  <a:cubicBezTo>
                    <a:pt x="9061" y="24330"/>
                    <a:pt x="9133" y="24305"/>
                    <a:pt x="9206" y="24281"/>
                  </a:cubicBezTo>
                  <a:cubicBezTo>
                    <a:pt x="9350" y="24257"/>
                    <a:pt x="9495" y="24185"/>
                    <a:pt x="9639" y="24161"/>
                  </a:cubicBezTo>
                  <a:cubicBezTo>
                    <a:pt x="10145" y="24113"/>
                    <a:pt x="10531" y="23751"/>
                    <a:pt x="11013" y="23679"/>
                  </a:cubicBezTo>
                  <a:cubicBezTo>
                    <a:pt x="11061" y="23655"/>
                    <a:pt x="11085" y="23631"/>
                    <a:pt x="11109" y="23607"/>
                  </a:cubicBezTo>
                  <a:cubicBezTo>
                    <a:pt x="11615" y="23317"/>
                    <a:pt x="12121" y="23004"/>
                    <a:pt x="12627" y="22691"/>
                  </a:cubicBezTo>
                  <a:cubicBezTo>
                    <a:pt x="12800" y="22583"/>
                    <a:pt x="13011" y="22494"/>
                    <a:pt x="13244" y="22494"/>
                  </a:cubicBezTo>
                  <a:cubicBezTo>
                    <a:pt x="13271" y="22494"/>
                    <a:pt x="13299" y="22496"/>
                    <a:pt x="13326" y="22498"/>
                  </a:cubicBezTo>
                  <a:cubicBezTo>
                    <a:pt x="13447" y="22329"/>
                    <a:pt x="13543" y="22209"/>
                    <a:pt x="13615" y="22113"/>
                  </a:cubicBezTo>
                  <a:cubicBezTo>
                    <a:pt x="13808" y="21920"/>
                    <a:pt x="14025" y="21775"/>
                    <a:pt x="14242" y="21606"/>
                  </a:cubicBezTo>
                  <a:cubicBezTo>
                    <a:pt x="14676" y="21293"/>
                    <a:pt x="15061" y="20884"/>
                    <a:pt x="15471" y="20546"/>
                  </a:cubicBezTo>
                  <a:cubicBezTo>
                    <a:pt x="15664" y="20402"/>
                    <a:pt x="15784" y="20209"/>
                    <a:pt x="16001" y="20112"/>
                  </a:cubicBezTo>
                  <a:cubicBezTo>
                    <a:pt x="16097" y="20088"/>
                    <a:pt x="16194" y="19992"/>
                    <a:pt x="16242" y="19896"/>
                  </a:cubicBezTo>
                  <a:cubicBezTo>
                    <a:pt x="16387" y="19606"/>
                    <a:pt x="16700" y="19438"/>
                    <a:pt x="16844" y="19149"/>
                  </a:cubicBezTo>
                  <a:cubicBezTo>
                    <a:pt x="16869" y="19100"/>
                    <a:pt x="16917" y="19052"/>
                    <a:pt x="16965" y="19028"/>
                  </a:cubicBezTo>
                  <a:cubicBezTo>
                    <a:pt x="17423" y="18715"/>
                    <a:pt x="17712" y="18281"/>
                    <a:pt x="17977" y="17823"/>
                  </a:cubicBezTo>
                  <a:cubicBezTo>
                    <a:pt x="18194" y="17438"/>
                    <a:pt x="18459" y="17100"/>
                    <a:pt x="18772" y="16859"/>
                  </a:cubicBezTo>
                  <a:cubicBezTo>
                    <a:pt x="18869" y="16594"/>
                    <a:pt x="18917" y="16329"/>
                    <a:pt x="19061" y="16136"/>
                  </a:cubicBezTo>
                  <a:cubicBezTo>
                    <a:pt x="19230" y="15847"/>
                    <a:pt x="19302" y="15510"/>
                    <a:pt x="19495" y="15221"/>
                  </a:cubicBezTo>
                  <a:cubicBezTo>
                    <a:pt x="19519" y="15148"/>
                    <a:pt x="19568" y="15076"/>
                    <a:pt x="19543" y="15004"/>
                  </a:cubicBezTo>
                  <a:cubicBezTo>
                    <a:pt x="19543" y="14642"/>
                    <a:pt x="19688" y="14329"/>
                    <a:pt x="19760" y="14016"/>
                  </a:cubicBezTo>
                  <a:cubicBezTo>
                    <a:pt x="19784" y="13871"/>
                    <a:pt x="19784" y="13751"/>
                    <a:pt x="19784" y="13606"/>
                  </a:cubicBezTo>
                  <a:cubicBezTo>
                    <a:pt x="19808" y="12980"/>
                    <a:pt x="19760" y="12377"/>
                    <a:pt x="19664" y="11751"/>
                  </a:cubicBezTo>
                  <a:cubicBezTo>
                    <a:pt x="19568" y="10835"/>
                    <a:pt x="19495" y="9895"/>
                    <a:pt x="19230" y="9003"/>
                  </a:cubicBezTo>
                  <a:cubicBezTo>
                    <a:pt x="19206" y="8931"/>
                    <a:pt x="19206" y="8859"/>
                    <a:pt x="19206" y="8787"/>
                  </a:cubicBezTo>
                  <a:cubicBezTo>
                    <a:pt x="19206" y="8449"/>
                    <a:pt x="19013" y="8184"/>
                    <a:pt x="18845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507" y="7317"/>
                    <a:pt x="18266" y="7076"/>
                    <a:pt x="18146" y="6762"/>
                  </a:cubicBezTo>
                  <a:cubicBezTo>
                    <a:pt x="18098" y="6666"/>
                    <a:pt x="18025" y="6594"/>
                    <a:pt x="17977" y="6521"/>
                  </a:cubicBezTo>
                  <a:cubicBezTo>
                    <a:pt x="17664" y="6088"/>
                    <a:pt x="17351" y="5654"/>
                    <a:pt x="17061" y="5244"/>
                  </a:cubicBezTo>
                  <a:cubicBezTo>
                    <a:pt x="16989" y="5148"/>
                    <a:pt x="16941" y="5100"/>
                    <a:pt x="16869" y="5027"/>
                  </a:cubicBezTo>
                  <a:cubicBezTo>
                    <a:pt x="16603" y="4714"/>
                    <a:pt x="16338" y="4425"/>
                    <a:pt x="16097" y="4136"/>
                  </a:cubicBezTo>
                  <a:cubicBezTo>
                    <a:pt x="15591" y="3509"/>
                    <a:pt x="14965" y="3003"/>
                    <a:pt x="14387" y="2473"/>
                  </a:cubicBezTo>
                  <a:cubicBezTo>
                    <a:pt x="13808" y="2112"/>
                    <a:pt x="13350" y="1581"/>
                    <a:pt x="12676" y="1365"/>
                  </a:cubicBezTo>
                  <a:cubicBezTo>
                    <a:pt x="12651" y="1340"/>
                    <a:pt x="12627" y="1316"/>
                    <a:pt x="12579" y="1292"/>
                  </a:cubicBezTo>
                  <a:cubicBezTo>
                    <a:pt x="12242" y="1124"/>
                    <a:pt x="11880" y="907"/>
                    <a:pt x="11519" y="762"/>
                  </a:cubicBezTo>
                  <a:cubicBezTo>
                    <a:pt x="11206" y="666"/>
                    <a:pt x="10868" y="545"/>
                    <a:pt x="10555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56" y="25"/>
                    <a:pt x="7869" y="1"/>
                    <a:pt x="7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>
            <a:off x="-189338" y="301278"/>
            <a:ext cx="1296987" cy="1277694"/>
            <a:chOff x="-189338" y="301278"/>
            <a:chExt cx="1296987" cy="1277694"/>
          </a:xfrm>
        </p:grpSpPr>
        <p:sp>
          <p:nvSpPr>
            <p:cNvPr id="316" name="Google Shape;316;p21"/>
            <p:cNvSpPr/>
            <p:nvPr/>
          </p:nvSpPr>
          <p:spPr>
            <a:xfrm rot="10800000">
              <a:off x="-189338" y="301278"/>
              <a:ext cx="1288769" cy="201648"/>
            </a:xfrm>
            <a:custGeom>
              <a:avLst/>
              <a:gdLst/>
              <a:ahLst/>
              <a:cxnLst/>
              <a:rect l="l" t="t" r="r" b="b"/>
              <a:pathLst>
                <a:path w="60534" h="5933" extrusionOk="0">
                  <a:moveTo>
                    <a:pt x="57835" y="0"/>
                  </a:moveTo>
                  <a:cubicBezTo>
                    <a:pt x="55521" y="49"/>
                    <a:pt x="53184" y="121"/>
                    <a:pt x="50870" y="217"/>
                  </a:cubicBezTo>
                  <a:cubicBezTo>
                    <a:pt x="47159" y="362"/>
                    <a:pt x="43448" y="627"/>
                    <a:pt x="39737" y="723"/>
                  </a:cubicBezTo>
                  <a:cubicBezTo>
                    <a:pt x="35231" y="844"/>
                    <a:pt x="30749" y="820"/>
                    <a:pt x="26243" y="868"/>
                  </a:cubicBezTo>
                  <a:cubicBezTo>
                    <a:pt x="21953" y="892"/>
                    <a:pt x="17664" y="868"/>
                    <a:pt x="13399" y="940"/>
                  </a:cubicBezTo>
                  <a:cubicBezTo>
                    <a:pt x="10483" y="988"/>
                    <a:pt x="7543" y="964"/>
                    <a:pt x="4699" y="1735"/>
                  </a:cubicBezTo>
                  <a:cubicBezTo>
                    <a:pt x="4522" y="1775"/>
                    <a:pt x="4329" y="1814"/>
                    <a:pt x="4146" y="1814"/>
                  </a:cubicBezTo>
                  <a:cubicBezTo>
                    <a:pt x="4105" y="1814"/>
                    <a:pt x="4064" y="1812"/>
                    <a:pt x="4025" y="1808"/>
                  </a:cubicBezTo>
                  <a:cubicBezTo>
                    <a:pt x="3840" y="1800"/>
                    <a:pt x="3657" y="1795"/>
                    <a:pt x="3474" y="1795"/>
                  </a:cubicBezTo>
                  <a:cubicBezTo>
                    <a:pt x="2509" y="1795"/>
                    <a:pt x="1570" y="1924"/>
                    <a:pt x="699" y="2410"/>
                  </a:cubicBezTo>
                  <a:cubicBezTo>
                    <a:pt x="506" y="2507"/>
                    <a:pt x="289" y="2627"/>
                    <a:pt x="97" y="2723"/>
                  </a:cubicBezTo>
                  <a:cubicBezTo>
                    <a:pt x="506" y="2916"/>
                    <a:pt x="0" y="3519"/>
                    <a:pt x="506" y="3663"/>
                  </a:cubicBezTo>
                  <a:cubicBezTo>
                    <a:pt x="868" y="3760"/>
                    <a:pt x="916" y="4025"/>
                    <a:pt x="940" y="4362"/>
                  </a:cubicBezTo>
                  <a:cubicBezTo>
                    <a:pt x="988" y="4796"/>
                    <a:pt x="1133" y="5206"/>
                    <a:pt x="1591" y="5374"/>
                  </a:cubicBezTo>
                  <a:cubicBezTo>
                    <a:pt x="2145" y="5591"/>
                    <a:pt x="2723" y="5736"/>
                    <a:pt x="3302" y="5880"/>
                  </a:cubicBezTo>
                  <a:cubicBezTo>
                    <a:pt x="3420" y="5914"/>
                    <a:pt x="3532" y="5932"/>
                    <a:pt x="3634" y="5932"/>
                  </a:cubicBezTo>
                  <a:cubicBezTo>
                    <a:pt x="3970" y="5932"/>
                    <a:pt x="4205" y="5739"/>
                    <a:pt x="4242" y="5278"/>
                  </a:cubicBezTo>
                  <a:cubicBezTo>
                    <a:pt x="4266" y="4989"/>
                    <a:pt x="4386" y="4916"/>
                    <a:pt x="4675" y="4916"/>
                  </a:cubicBezTo>
                  <a:cubicBezTo>
                    <a:pt x="6218" y="4892"/>
                    <a:pt x="7760" y="4844"/>
                    <a:pt x="9302" y="4844"/>
                  </a:cubicBezTo>
                  <a:cubicBezTo>
                    <a:pt x="14989" y="4916"/>
                    <a:pt x="20676" y="4989"/>
                    <a:pt x="26387" y="5061"/>
                  </a:cubicBezTo>
                  <a:cubicBezTo>
                    <a:pt x="26387" y="5013"/>
                    <a:pt x="26387" y="4989"/>
                    <a:pt x="26387" y="4940"/>
                  </a:cubicBezTo>
                  <a:cubicBezTo>
                    <a:pt x="28869" y="4868"/>
                    <a:pt x="31375" y="4748"/>
                    <a:pt x="33858" y="4699"/>
                  </a:cubicBezTo>
                  <a:cubicBezTo>
                    <a:pt x="38822" y="4555"/>
                    <a:pt x="43786" y="4507"/>
                    <a:pt x="48750" y="3952"/>
                  </a:cubicBezTo>
                  <a:cubicBezTo>
                    <a:pt x="51666" y="3639"/>
                    <a:pt x="54606" y="3398"/>
                    <a:pt x="57521" y="3013"/>
                  </a:cubicBezTo>
                  <a:cubicBezTo>
                    <a:pt x="58461" y="2892"/>
                    <a:pt x="59522" y="2796"/>
                    <a:pt x="60172" y="1880"/>
                  </a:cubicBezTo>
                  <a:cubicBezTo>
                    <a:pt x="60244" y="1784"/>
                    <a:pt x="60341" y="1711"/>
                    <a:pt x="60413" y="1615"/>
                  </a:cubicBezTo>
                  <a:cubicBezTo>
                    <a:pt x="60293" y="1591"/>
                    <a:pt x="60172" y="1567"/>
                    <a:pt x="60076" y="1543"/>
                  </a:cubicBezTo>
                  <a:cubicBezTo>
                    <a:pt x="59979" y="1519"/>
                    <a:pt x="59883" y="1494"/>
                    <a:pt x="59811" y="1470"/>
                  </a:cubicBezTo>
                  <a:cubicBezTo>
                    <a:pt x="59907" y="1422"/>
                    <a:pt x="59979" y="1398"/>
                    <a:pt x="60076" y="1374"/>
                  </a:cubicBezTo>
                  <a:cubicBezTo>
                    <a:pt x="60389" y="1278"/>
                    <a:pt x="60534" y="1133"/>
                    <a:pt x="60196" y="868"/>
                  </a:cubicBezTo>
                  <a:cubicBezTo>
                    <a:pt x="60148" y="844"/>
                    <a:pt x="60100" y="772"/>
                    <a:pt x="60100" y="699"/>
                  </a:cubicBezTo>
                  <a:cubicBezTo>
                    <a:pt x="60076" y="193"/>
                    <a:pt x="60100" y="193"/>
                    <a:pt x="59690" y="145"/>
                  </a:cubicBezTo>
                  <a:cubicBezTo>
                    <a:pt x="59064" y="97"/>
                    <a:pt x="58461" y="0"/>
                    <a:pt x="57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 rot="10800000">
              <a:off x="-182674" y="552557"/>
              <a:ext cx="1278507" cy="148258"/>
            </a:xfrm>
            <a:custGeom>
              <a:avLst/>
              <a:gdLst/>
              <a:ahLst/>
              <a:cxnLst/>
              <a:rect l="l" t="t" r="r" b="b"/>
              <a:pathLst>
                <a:path w="60052" h="3531" extrusionOk="0">
                  <a:moveTo>
                    <a:pt x="58991" y="582"/>
                  </a:moveTo>
                  <a:lnTo>
                    <a:pt x="58967" y="606"/>
                  </a:lnTo>
                  <a:lnTo>
                    <a:pt x="58943" y="582"/>
                  </a:lnTo>
                  <a:close/>
                  <a:moveTo>
                    <a:pt x="54019" y="1"/>
                  </a:moveTo>
                  <a:cubicBezTo>
                    <a:pt x="53877" y="1"/>
                    <a:pt x="53735" y="1"/>
                    <a:pt x="53593" y="3"/>
                  </a:cubicBezTo>
                  <a:cubicBezTo>
                    <a:pt x="50412" y="27"/>
                    <a:pt x="47207" y="244"/>
                    <a:pt x="44026" y="292"/>
                  </a:cubicBezTo>
                  <a:cubicBezTo>
                    <a:pt x="42291" y="308"/>
                    <a:pt x="40559" y="314"/>
                    <a:pt x="38828" y="314"/>
                  </a:cubicBezTo>
                  <a:cubicBezTo>
                    <a:pt x="35367" y="314"/>
                    <a:pt x="31913" y="292"/>
                    <a:pt x="28459" y="292"/>
                  </a:cubicBezTo>
                  <a:cubicBezTo>
                    <a:pt x="28459" y="317"/>
                    <a:pt x="28459" y="317"/>
                    <a:pt x="28435" y="341"/>
                  </a:cubicBezTo>
                  <a:cubicBezTo>
                    <a:pt x="26202" y="341"/>
                    <a:pt x="23958" y="319"/>
                    <a:pt x="21711" y="319"/>
                  </a:cubicBezTo>
                  <a:cubicBezTo>
                    <a:pt x="20587" y="319"/>
                    <a:pt x="19463" y="325"/>
                    <a:pt x="18338" y="341"/>
                  </a:cubicBezTo>
                  <a:cubicBezTo>
                    <a:pt x="13832" y="413"/>
                    <a:pt x="9302" y="268"/>
                    <a:pt x="4795" y="798"/>
                  </a:cubicBezTo>
                  <a:cubicBezTo>
                    <a:pt x="3229" y="991"/>
                    <a:pt x="1639" y="1232"/>
                    <a:pt x="289" y="2196"/>
                  </a:cubicBezTo>
                  <a:cubicBezTo>
                    <a:pt x="193" y="2268"/>
                    <a:pt x="96" y="2365"/>
                    <a:pt x="0" y="2461"/>
                  </a:cubicBezTo>
                  <a:cubicBezTo>
                    <a:pt x="96" y="2558"/>
                    <a:pt x="193" y="2678"/>
                    <a:pt x="337" y="2726"/>
                  </a:cubicBezTo>
                  <a:cubicBezTo>
                    <a:pt x="964" y="2991"/>
                    <a:pt x="1615" y="3256"/>
                    <a:pt x="2265" y="3497"/>
                  </a:cubicBezTo>
                  <a:cubicBezTo>
                    <a:pt x="2330" y="3519"/>
                    <a:pt x="2405" y="3531"/>
                    <a:pt x="2476" y="3531"/>
                  </a:cubicBezTo>
                  <a:cubicBezTo>
                    <a:pt x="2564" y="3531"/>
                    <a:pt x="2646" y="3513"/>
                    <a:pt x="2699" y="3473"/>
                  </a:cubicBezTo>
                  <a:cubicBezTo>
                    <a:pt x="2921" y="3309"/>
                    <a:pt x="3155" y="3259"/>
                    <a:pt x="3392" y="3259"/>
                  </a:cubicBezTo>
                  <a:cubicBezTo>
                    <a:pt x="3643" y="3259"/>
                    <a:pt x="3897" y="3316"/>
                    <a:pt x="4145" y="3353"/>
                  </a:cubicBezTo>
                  <a:cubicBezTo>
                    <a:pt x="4771" y="3425"/>
                    <a:pt x="5374" y="3497"/>
                    <a:pt x="6000" y="3521"/>
                  </a:cubicBezTo>
                  <a:cubicBezTo>
                    <a:pt x="6189" y="3523"/>
                    <a:pt x="6378" y="3523"/>
                    <a:pt x="6566" y="3523"/>
                  </a:cubicBezTo>
                  <a:cubicBezTo>
                    <a:pt x="10592" y="3523"/>
                    <a:pt x="14597" y="3273"/>
                    <a:pt x="18579" y="2606"/>
                  </a:cubicBezTo>
                  <a:cubicBezTo>
                    <a:pt x="19134" y="2509"/>
                    <a:pt x="19664" y="2389"/>
                    <a:pt x="20218" y="2389"/>
                  </a:cubicBezTo>
                  <a:cubicBezTo>
                    <a:pt x="21053" y="2381"/>
                    <a:pt x="21891" y="2378"/>
                    <a:pt x="22730" y="2378"/>
                  </a:cubicBezTo>
                  <a:cubicBezTo>
                    <a:pt x="24408" y="2378"/>
                    <a:pt x="26090" y="2389"/>
                    <a:pt x="27761" y="2389"/>
                  </a:cubicBezTo>
                  <a:cubicBezTo>
                    <a:pt x="30074" y="2404"/>
                    <a:pt x="32379" y="2427"/>
                    <a:pt x="34680" y="2427"/>
                  </a:cubicBezTo>
                  <a:cubicBezTo>
                    <a:pt x="36166" y="2427"/>
                    <a:pt x="37650" y="2417"/>
                    <a:pt x="39135" y="2389"/>
                  </a:cubicBezTo>
                  <a:cubicBezTo>
                    <a:pt x="44846" y="2317"/>
                    <a:pt x="50557" y="2148"/>
                    <a:pt x="56268" y="2027"/>
                  </a:cubicBezTo>
                  <a:cubicBezTo>
                    <a:pt x="56374" y="2027"/>
                    <a:pt x="56492" y="2020"/>
                    <a:pt x="56602" y="2020"/>
                  </a:cubicBezTo>
                  <a:cubicBezTo>
                    <a:pt x="56768" y="2020"/>
                    <a:pt x="56919" y="2037"/>
                    <a:pt x="56991" y="2124"/>
                  </a:cubicBezTo>
                  <a:cubicBezTo>
                    <a:pt x="57251" y="2406"/>
                    <a:pt x="57501" y="2507"/>
                    <a:pt x="57751" y="2507"/>
                  </a:cubicBezTo>
                  <a:cubicBezTo>
                    <a:pt x="58056" y="2507"/>
                    <a:pt x="58360" y="2355"/>
                    <a:pt x="58678" y="2196"/>
                  </a:cubicBezTo>
                  <a:cubicBezTo>
                    <a:pt x="58871" y="2100"/>
                    <a:pt x="59160" y="2148"/>
                    <a:pt x="59401" y="2100"/>
                  </a:cubicBezTo>
                  <a:cubicBezTo>
                    <a:pt x="59714" y="2027"/>
                    <a:pt x="60051" y="1931"/>
                    <a:pt x="59810" y="1473"/>
                  </a:cubicBezTo>
                  <a:cubicBezTo>
                    <a:pt x="59738" y="1329"/>
                    <a:pt x="59786" y="1136"/>
                    <a:pt x="59810" y="991"/>
                  </a:cubicBezTo>
                  <a:cubicBezTo>
                    <a:pt x="59931" y="365"/>
                    <a:pt x="59907" y="268"/>
                    <a:pt x="59280" y="244"/>
                  </a:cubicBezTo>
                  <a:cubicBezTo>
                    <a:pt x="57519" y="133"/>
                    <a:pt x="55778" y="1"/>
                    <a:pt x="5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 rot="10800000">
              <a:off x="-154443" y="1053190"/>
              <a:ext cx="1242591" cy="114962"/>
            </a:xfrm>
            <a:custGeom>
              <a:avLst/>
              <a:gdLst/>
              <a:ahLst/>
              <a:cxnLst/>
              <a:rect l="l" t="t" r="r" b="b"/>
              <a:pathLst>
                <a:path w="58365" h="2738" extrusionOk="0">
                  <a:moveTo>
                    <a:pt x="7230" y="0"/>
                  </a:moveTo>
                  <a:cubicBezTo>
                    <a:pt x="5688" y="0"/>
                    <a:pt x="4145" y="48"/>
                    <a:pt x="2603" y="121"/>
                  </a:cubicBezTo>
                  <a:cubicBezTo>
                    <a:pt x="2073" y="145"/>
                    <a:pt x="1591" y="338"/>
                    <a:pt x="1061" y="386"/>
                  </a:cubicBezTo>
                  <a:cubicBezTo>
                    <a:pt x="531" y="458"/>
                    <a:pt x="145" y="771"/>
                    <a:pt x="49" y="1470"/>
                  </a:cubicBezTo>
                  <a:cubicBezTo>
                    <a:pt x="0" y="1904"/>
                    <a:pt x="434" y="2024"/>
                    <a:pt x="723" y="2097"/>
                  </a:cubicBezTo>
                  <a:cubicBezTo>
                    <a:pt x="1639" y="2338"/>
                    <a:pt x="2579" y="2506"/>
                    <a:pt x="3495" y="2675"/>
                  </a:cubicBezTo>
                  <a:cubicBezTo>
                    <a:pt x="3724" y="2721"/>
                    <a:pt x="3963" y="2738"/>
                    <a:pt x="4199" y="2738"/>
                  </a:cubicBezTo>
                  <a:cubicBezTo>
                    <a:pt x="4335" y="2738"/>
                    <a:pt x="4471" y="2732"/>
                    <a:pt x="4603" y="2723"/>
                  </a:cubicBezTo>
                  <a:cubicBezTo>
                    <a:pt x="6603" y="2579"/>
                    <a:pt x="8627" y="2265"/>
                    <a:pt x="10628" y="2241"/>
                  </a:cubicBezTo>
                  <a:cubicBezTo>
                    <a:pt x="11051" y="2239"/>
                    <a:pt x="11474" y="2238"/>
                    <a:pt x="11898" y="2238"/>
                  </a:cubicBezTo>
                  <a:cubicBezTo>
                    <a:pt x="16173" y="2238"/>
                    <a:pt x="20447" y="2340"/>
                    <a:pt x="24701" y="2362"/>
                  </a:cubicBezTo>
                  <a:cubicBezTo>
                    <a:pt x="26219" y="2370"/>
                    <a:pt x="27734" y="2372"/>
                    <a:pt x="29249" y="2372"/>
                  </a:cubicBezTo>
                  <a:cubicBezTo>
                    <a:pt x="32278" y="2372"/>
                    <a:pt x="35304" y="2362"/>
                    <a:pt x="38340" y="2362"/>
                  </a:cubicBezTo>
                  <a:cubicBezTo>
                    <a:pt x="38340" y="2362"/>
                    <a:pt x="38340" y="2338"/>
                    <a:pt x="38340" y="2314"/>
                  </a:cubicBezTo>
                  <a:cubicBezTo>
                    <a:pt x="39858" y="2362"/>
                    <a:pt x="41376" y="2482"/>
                    <a:pt x="42894" y="2482"/>
                  </a:cubicBezTo>
                  <a:cubicBezTo>
                    <a:pt x="47401" y="2434"/>
                    <a:pt x="51883" y="2314"/>
                    <a:pt x="56365" y="2241"/>
                  </a:cubicBezTo>
                  <a:cubicBezTo>
                    <a:pt x="56823" y="2217"/>
                    <a:pt x="57281" y="2193"/>
                    <a:pt x="57690" y="2048"/>
                  </a:cubicBezTo>
                  <a:cubicBezTo>
                    <a:pt x="57907" y="1976"/>
                    <a:pt x="58028" y="1639"/>
                    <a:pt x="58124" y="1422"/>
                  </a:cubicBezTo>
                  <a:cubicBezTo>
                    <a:pt x="58148" y="1374"/>
                    <a:pt x="57907" y="1205"/>
                    <a:pt x="57763" y="1133"/>
                  </a:cubicBezTo>
                  <a:cubicBezTo>
                    <a:pt x="57594" y="1060"/>
                    <a:pt x="57401" y="1012"/>
                    <a:pt x="57232" y="940"/>
                  </a:cubicBezTo>
                  <a:cubicBezTo>
                    <a:pt x="57401" y="916"/>
                    <a:pt x="57594" y="892"/>
                    <a:pt x="57763" y="868"/>
                  </a:cubicBezTo>
                  <a:cubicBezTo>
                    <a:pt x="57859" y="868"/>
                    <a:pt x="57955" y="844"/>
                    <a:pt x="58052" y="795"/>
                  </a:cubicBezTo>
                  <a:cubicBezTo>
                    <a:pt x="58172" y="771"/>
                    <a:pt x="58269" y="699"/>
                    <a:pt x="58365" y="627"/>
                  </a:cubicBezTo>
                  <a:cubicBezTo>
                    <a:pt x="58269" y="603"/>
                    <a:pt x="58148" y="554"/>
                    <a:pt x="58028" y="530"/>
                  </a:cubicBezTo>
                  <a:cubicBezTo>
                    <a:pt x="56505" y="222"/>
                    <a:pt x="54951" y="160"/>
                    <a:pt x="53391" y="160"/>
                  </a:cubicBezTo>
                  <a:cubicBezTo>
                    <a:pt x="53001" y="160"/>
                    <a:pt x="52610" y="164"/>
                    <a:pt x="52220" y="169"/>
                  </a:cubicBezTo>
                  <a:cubicBezTo>
                    <a:pt x="49328" y="233"/>
                    <a:pt x="46437" y="255"/>
                    <a:pt x="43545" y="255"/>
                  </a:cubicBezTo>
                  <a:cubicBezTo>
                    <a:pt x="42099" y="255"/>
                    <a:pt x="40653" y="249"/>
                    <a:pt x="39207" y="241"/>
                  </a:cubicBezTo>
                  <a:cubicBezTo>
                    <a:pt x="32315" y="217"/>
                    <a:pt x="25424" y="121"/>
                    <a:pt x="18532" y="72"/>
                  </a:cubicBezTo>
                  <a:cubicBezTo>
                    <a:pt x="14772" y="48"/>
                    <a:pt x="10989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 rot="10800000">
              <a:off x="-177032" y="1473793"/>
              <a:ext cx="1284681" cy="105179"/>
            </a:xfrm>
            <a:custGeom>
              <a:avLst/>
              <a:gdLst/>
              <a:ahLst/>
              <a:cxnLst/>
              <a:rect l="l" t="t" r="r" b="b"/>
              <a:pathLst>
                <a:path w="60342" h="2505" extrusionOk="0">
                  <a:moveTo>
                    <a:pt x="57088" y="1"/>
                  </a:moveTo>
                  <a:cubicBezTo>
                    <a:pt x="55281" y="25"/>
                    <a:pt x="53498" y="97"/>
                    <a:pt x="51690" y="121"/>
                  </a:cubicBezTo>
                  <a:cubicBezTo>
                    <a:pt x="47208" y="217"/>
                    <a:pt x="42702" y="338"/>
                    <a:pt x="38220" y="386"/>
                  </a:cubicBezTo>
                  <a:cubicBezTo>
                    <a:pt x="38097" y="388"/>
                    <a:pt x="37974" y="388"/>
                    <a:pt x="37851" y="388"/>
                  </a:cubicBezTo>
                  <a:cubicBezTo>
                    <a:pt x="35877" y="388"/>
                    <a:pt x="33905" y="216"/>
                    <a:pt x="31954" y="193"/>
                  </a:cubicBezTo>
                  <a:cubicBezTo>
                    <a:pt x="30617" y="181"/>
                    <a:pt x="29279" y="175"/>
                    <a:pt x="27942" y="175"/>
                  </a:cubicBezTo>
                  <a:cubicBezTo>
                    <a:pt x="26605" y="175"/>
                    <a:pt x="25267" y="181"/>
                    <a:pt x="23930" y="193"/>
                  </a:cubicBezTo>
                  <a:cubicBezTo>
                    <a:pt x="20363" y="217"/>
                    <a:pt x="16797" y="242"/>
                    <a:pt x="13230" y="290"/>
                  </a:cubicBezTo>
                  <a:cubicBezTo>
                    <a:pt x="12988" y="294"/>
                    <a:pt x="12746" y="295"/>
                    <a:pt x="12503" y="295"/>
                  </a:cubicBezTo>
                  <a:cubicBezTo>
                    <a:pt x="10693" y="295"/>
                    <a:pt x="8889" y="200"/>
                    <a:pt x="7083" y="200"/>
                  </a:cubicBezTo>
                  <a:cubicBezTo>
                    <a:pt x="6105" y="200"/>
                    <a:pt x="5127" y="228"/>
                    <a:pt x="4146" y="314"/>
                  </a:cubicBezTo>
                  <a:cubicBezTo>
                    <a:pt x="2796" y="434"/>
                    <a:pt x="1519" y="772"/>
                    <a:pt x="266" y="1230"/>
                  </a:cubicBezTo>
                  <a:cubicBezTo>
                    <a:pt x="145" y="1278"/>
                    <a:pt x="1" y="1543"/>
                    <a:pt x="25" y="1567"/>
                  </a:cubicBezTo>
                  <a:cubicBezTo>
                    <a:pt x="218" y="1808"/>
                    <a:pt x="435" y="2097"/>
                    <a:pt x="700" y="2218"/>
                  </a:cubicBezTo>
                  <a:cubicBezTo>
                    <a:pt x="1013" y="2362"/>
                    <a:pt x="1398" y="2410"/>
                    <a:pt x="1760" y="2434"/>
                  </a:cubicBezTo>
                  <a:cubicBezTo>
                    <a:pt x="2144" y="2450"/>
                    <a:pt x="2548" y="2504"/>
                    <a:pt x="2940" y="2504"/>
                  </a:cubicBezTo>
                  <a:cubicBezTo>
                    <a:pt x="3163" y="2504"/>
                    <a:pt x="3382" y="2487"/>
                    <a:pt x="3591" y="2434"/>
                  </a:cubicBezTo>
                  <a:cubicBezTo>
                    <a:pt x="4015" y="2321"/>
                    <a:pt x="4430" y="2275"/>
                    <a:pt x="4842" y="2275"/>
                  </a:cubicBezTo>
                  <a:cubicBezTo>
                    <a:pt x="5133" y="2275"/>
                    <a:pt x="5422" y="2298"/>
                    <a:pt x="5712" y="2338"/>
                  </a:cubicBezTo>
                  <a:cubicBezTo>
                    <a:pt x="6001" y="2386"/>
                    <a:pt x="6266" y="2410"/>
                    <a:pt x="6531" y="2410"/>
                  </a:cubicBezTo>
                  <a:cubicBezTo>
                    <a:pt x="10060" y="2430"/>
                    <a:pt x="13589" y="2465"/>
                    <a:pt x="17117" y="2465"/>
                  </a:cubicBezTo>
                  <a:cubicBezTo>
                    <a:pt x="17950" y="2465"/>
                    <a:pt x="18783" y="2463"/>
                    <a:pt x="19616" y="2458"/>
                  </a:cubicBezTo>
                  <a:cubicBezTo>
                    <a:pt x="23761" y="2434"/>
                    <a:pt x="27906" y="2314"/>
                    <a:pt x="32051" y="2290"/>
                  </a:cubicBezTo>
                  <a:cubicBezTo>
                    <a:pt x="34621" y="2290"/>
                    <a:pt x="37208" y="2373"/>
                    <a:pt x="39784" y="2373"/>
                  </a:cubicBezTo>
                  <a:cubicBezTo>
                    <a:pt x="40299" y="2373"/>
                    <a:pt x="40814" y="2370"/>
                    <a:pt x="41328" y="2362"/>
                  </a:cubicBezTo>
                  <a:cubicBezTo>
                    <a:pt x="45714" y="2290"/>
                    <a:pt x="50100" y="2097"/>
                    <a:pt x="55064" y="1952"/>
                  </a:cubicBezTo>
                  <a:cubicBezTo>
                    <a:pt x="55811" y="1904"/>
                    <a:pt x="57136" y="1832"/>
                    <a:pt x="58438" y="1711"/>
                  </a:cubicBezTo>
                  <a:cubicBezTo>
                    <a:pt x="58920" y="1663"/>
                    <a:pt x="59426" y="1567"/>
                    <a:pt x="59835" y="1326"/>
                  </a:cubicBezTo>
                  <a:cubicBezTo>
                    <a:pt x="60100" y="1205"/>
                    <a:pt x="60173" y="772"/>
                    <a:pt x="60341" y="482"/>
                  </a:cubicBezTo>
                  <a:cubicBezTo>
                    <a:pt x="60124" y="386"/>
                    <a:pt x="59908" y="217"/>
                    <a:pt x="59691" y="193"/>
                  </a:cubicBezTo>
                  <a:cubicBezTo>
                    <a:pt x="58823" y="97"/>
                    <a:pt x="57956" y="1"/>
                    <a:pt x="57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 rot="10800000">
              <a:off x="-137007" y="804784"/>
              <a:ext cx="1229774" cy="134864"/>
            </a:xfrm>
            <a:custGeom>
              <a:avLst/>
              <a:gdLst/>
              <a:ahLst/>
              <a:cxnLst/>
              <a:rect l="l" t="t" r="r" b="b"/>
              <a:pathLst>
                <a:path w="57763" h="3212" extrusionOk="0">
                  <a:moveTo>
                    <a:pt x="7720" y="0"/>
                  </a:moveTo>
                  <a:cubicBezTo>
                    <a:pt x="7668" y="0"/>
                    <a:pt x="7618" y="2"/>
                    <a:pt x="7567" y="4"/>
                  </a:cubicBezTo>
                  <a:cubicBezTo>
                    <a:pt x="6338" y="52"/>
                    <a:pt x="5085" y="245"/>
                    <a:pt x="3856" y="269"/>
                  </a:cubicBezTo>
                  <a:cubicBezTo>
                    <a:pt x="2675" y="317"/>
                    <a:pt x="1591" y="583"/>
                    <a:pt x="531" y="1040"/>
                  </a:cubicBezTo>
                  <a:cubicBezTo>
                    <a:pt x="290" y="1137"/>
                    <a:pt x="1" y="1185"/>
                    <a:pt x="169" y="1546"/>
                  </a:cubicBezTo>
                  <a:cubicBezTo>
                    <a:pt x="458" y="2221"/>
                    <a:pt x="868" y="2703"/>
                    <a:pt x="1639" y="2848"/>
                  </a:cubicBezTo>
                  <a:cubicBezTo>
                    <a:pt x="2787" y="3080"/>
                    <a:pt x="3943" y="3212"/>
                    <a:pt x="5098" y="3212"/>
                  </a:cubicBezTo>
                  <a:cubicBezTo>
                    <a:pt x="5979" y="3212"/>
                    <a:pt x="6860" y="3135"/>
                    <a:pt x="7736" y="2968"/>
                  </a:cubicBezTo>
                  <a:cubicBezTo>
                    <a:pt x="9447" y="2622"/>
                    <a:pt x="11139" y="2431"/>
                    <a:pt x="12864" y="2431"/>
                  </a:cubicBezTo>
                  <a:cubicBezTo>
                    <a:pt x="13058" y="2431"/>
                    <a:pt x="13252" y="2433"/>
                    <a:pt x="13447" y="2438"/>
                  </a:cubicBezTo>
                  <a:cubicBezTo>
                    <a:pt x="14315" y="2438"/>
                    <a:pt x="15182" y="2462"/>
                    <a:pt x="16074" y="2462"/>
                  </a:cubicBezTo>
                  <a:lnTo>
                    <a:pt x="32701" y="2462"/>
                  </a:lnTo>
                  <a:cubicBezTo>
                    <a:pt x="35978" y="2462"/>
                    <a:pt x="39256" y="2473"/>
                    <a:pt x="42533" y="2473"/>
                  </a:cubicBezTo>
                  <a:cubicBezTo>
                    <a:pt x="44172" y="2473"/>
                    <a:pt x="45810" y="2470"/>
                    <a:pt x="47449" y="2462"/>
                  </a:cubicBezTo>
                  <a:cubicBezTo>
                    <a:pt x="50437" y="2462"/>
                    <a:pt x="53425" y="2390"/>
                    <a:pt x="56413" y="2342"/>
                  </a:cubicBezTo>
                  <a:cubicBezTo>
                    <a:pt x="56895" y="2342"/>
                    <a:pt x="56895" y="2318"/>
                    <a:pt x="57112" y="1787"/>
                  </a:cubicBezTo>
                  <a:cubicBezTo>
                    <a:pt x="57112" y="1739"/>
                    <a:pt x="57233" y="1715"/>
                    <a:pt x="57305" y="1691"/>
                  </a:cubicBezTo>
                  <a:cubicBezTo>
                    <a:pt x="57739" y="1571"/>
                    <a:pt x="57498" y="1474"/>
                    <a:pt x="57281" y="1378"/>
                  </a:cubicBezTo>
                  <a:cubicBezTo>
                    <a:pt x="57112" y="1305"/>
                    <a:pt x="56943" y="1209"/>
                    <a:pt x="56775" y="1137"/>
                  </a:cubicBezTo>
                  <a:cubicBezTo>
                    <a:pt x="56967" y="1089"/>
                    <a:pt x="57136" y="1040"/>
                    <a:pt x="57329" y="1016"/>
                  </a:cubicBezTo>
                  <a:cubicBezTo>
                    <a:pt x="57401" y="992"/>
                    <a:pt x="57474" y="992"/>
                    <a:pt x="57546" y="968"/>
                  </a:cubicBezTo>
                  <a:cubicBezTo>
                    <a:pt x="57618" y="920"/>
                    <a:pt x="57690" y="848"/>
                    <a:pt x="57763" y="799"/>
                  </a:cubicBezTo>
                  <a:cubicBezTo>
                    <a:pt x="57690" y="751"/>
                    <a:pt x="57594" y="679"/>
                    <a:pt x="57522" y="679"/>
                  </a:cubicBezTo>
                  <a:cubicBezTo>
                    <a:pt x="56437" y="558"/>
                    <a:pt x="55329" y="366"/>
                    <a:pt x="54244" y="366"/>
                  </a:cubicBezTo>
                  <a:cubicBezTo>
                    <a:pt x="53816" y="363"/>
                    <a:pt x="53387" y="362"/>
                    <a:pt x="52958" y="362"/>
                  </a:cubicBezTo>
                  <a:cubicBezTo>
                    <a:pt x="49527" y="362"/>
                    <a:pt x="46081" y="438"/>
                    <a:pt x="42653" y="438"/>
                  </a:cubicBezTo>
                  <a:cubicBezTo>
                    <a:pt x="39898" y="446"/>
                    <a:pt x="37143" y="449"/>
                    <a:pt x="34388" y="449"/>
                  </a:cubicBezTo>
                  <a:cubicBezTo>
                    <a:pt x="28878" y="449"/>
                    <a:pt x="23367" y="438"/>
                    <a:pt x="17857" y="438"/>
                  </a:cubicBezTo>
                  <a:cubicBezTo>
                    <a:pt x="16285" y="438"/>
                    <a:pt x="14712" y="397"/>
                    <a:pt x="13140" y="397"/>
                  </a:cubicBezTo>
                  <a:cubicBezTo>
                    <a:pt x="12616" y="397"/>
                    <a:pt x="12092" y="402"/>
                    <a:pt x="11567" y="414"/>
                  </a:cubicBezTo>
                  <a:cubicBezTo>
                    <a:pt x="11399" y="419"/>
                    <a:pt x="11233" y="421"/>
                    <a:pt x="11068" y="421"/>
                  </a:cubicBezTo>
                  <a:cubicBezTo>
                    <a:pt x="10382" y="421"/>
                    <a:pt x="9717" y="372"/>
                    <a:pt x="9037" y="197"/>
                  </a:cubicBezTo>
                  <a:cubicBezTo>
                    <a:pt x="8627" y="89"/>
                    <a:pt x="8159" y="0"/>
                    <a:pt x="7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 rot="10800000">
              <a:off x="-85187" y="1294669"/>
              <a:ext cx="1192325" cy="115214"/>
            </a:xfrm>
            <a:custGeom>
              <a:avLst/>
              <a:gdLst/>
              <a:ahLst/>
              <a:cxnLst/>
              <a:rect l="l" t="t" r="r" b="b"/>
              <a:pathLst>
                <a:path w="56004" h="2744" extrusionOk="0">
                  <a:moveTo>
                    <a:pt x="53002" y="0"/>
                  </a:moveTo>
                  <a:cubicBezTo>
                    <a:pt x="52436" y="0"/>
                    <a:pt x="51870" y="13"/>
                    <a:pt x="51305" y="46"/>
                  </a:cubicBezTo>
                  <a:cubicBezTo>
                    <a:pt x="48076" y="239"/>
                    <a:pt x="44847" y="552"/>
                    <a:pt x="41618" y="673"/>
                  </a:cubicBezTo>
                  <a:cubicBezTo>
                    <a:pt x="40862" y="701"/>
                    <a:pt x="40107" y="712"/>
                    <a:pt x="39352" y="712"/>
                  </a:cubicBezTo>
                  <a:cubicBezTo>
                    <a:pt x="37531" y="712"/>
                    <a:pt x="35712" y="644"/>
                    <a:pt x="33906" y="576"/>
                  </a:cubicBezTo>
                  <a:cubicBezTo>
                    <a:pt x="30749" y="480"/>
                    <a:pt x="27617" y="239"/>
                    <a:pt x="24484" y="191"/>
                  </a:cubicBezTo>
                  <a:cubicBezTo>
                    <a:pt x="24116" y="188"/>
                    <a:pt x="23749" y="187"/>
                    <a:pt x="23381" y="187"/>
                  </a:cubicBezTo>
                  <a:cubicBezTo>
                    <a:pt x="20351" y="187"/>
                    <a:pt x="17321" y="268"/>
                    <a:pt x="14291" y="311"/>
                  </a:cubicBezTo>
                  <a:cubicBezTo>
                    <a:pt x="13110" y="311"/>
                    <a:pt x="11929" y="287"/>
                    <a:pt x="10748" y="263"/>
                  </a:cubicBezTo>
                  <a:cubicBezTo>
                    <a:pt x="10090" y="263"/>
                    <a:pt x="9420" y="252"/>
                    <a:pt x="8755" y="252"/>
                  </a:cubicBezTo>
                  <a:cubicBezTo>
                    <a:pt x="8422" y="252"/>
                    <a:pt x="8090" y="255"/>
                    <a:pt x="7760" y="263"/>
                  </a:cubicBezTo>
                  <a:cubicBezTo>
                    <a:pt x="6194" y="263"/>
                    <a:pt x="4628" y="263"/>
                    <a:pt x="3061" y="335"/>
                  </a:cubicBezTo>
                  <a:cubicBezTo>
                    <a:pt x="2314" y="383"/>
                    <a:pt x="1543" y="552"/>
                    <a:pt x="796" y="721"/>
                  </a:cubicBezTo>
                  <a:cubicBezTo>
                    <a:pt x="314" y="817"/>
                    <a:pt x="1" y="1709"/>
                    <a:pt x="362" y="1998"/>
                  </a:cubicBezTo>
                  <a:cubicBezTo>
                    <a:pt x="724" y="2311"/>
                    <a:pt x="1182" y="2649"/>
                    <a:pt x="1640" y="2697"/>
                  </a:cubicBezTo>
                  <a:cubicBezTo>
                    <a:pt x="1922" y="2730"/>
                    <a:pt x="2205" y="2743"/>
                    <a:pt x="2488" y="2743"/>
                  </a:cubicBezTo>
                  <a:cubicBezTo>
                    <a:pt x="3025" y="2743"/>
                    <a:pt x="3561" y="2696"/>
                    <a:pt x="4097" y="2649"/>
                  </a:cubicBezTo>
                  <a:cubicBezTo>
                    <a:pt x="5497" y="2529"/>
                    <a:pt x="6880" y="2276"/>
                    <a:pt x="8288" y="2276"/>
                  </a:cubicBezTo>
                  <a:cubicBezTo>
                    <a:pt x="8577" y="2276"/>
                    <a:pt x="8867" y="2287"/>
                    <a:pt x="9158" y="2311"/>
                  </a:cubicBezTo>
                  <a:cubicBezTo>
                    <a:pt x="10236" y="2391"/>
                    <a:pt x="11347" y="2438"/>
                    <a:pt x="12436" y="2438"/>
                  </a:cubicBezTo>
                  <a:cubicBezTo>
                    <a:pt x="12662" y="2438"/>
                    <a:pt x="12887" y="2436"/>
                    <a:pt x="13110" y="2432"/>
                  </a:cubicBezTo>
                  <a:cubicBezTo>
                    <a:pt x="15544" y="2363"/>
                    <a:pt x="17955" y="2141"/>
                    <a:pt x="20387" y="2141"/>
                  </a:cubicBezTo>
                  <a:cubicBezTo>
                    <a:pt x="20507" y="2141"/>
                    <a:pt x="20628" y="2141"/>
                    <a:pt x="20749" y="2143"/>
                  </a:cubicBezTo>
                  <a:cubicBezTo>
                    <a:pt x="24002" y="2167"/>
                    <a:pt x="27279" y="2359"/>
                    <a:pt x="30557" y="2480"/>
                  </a:cubicBezTo>
                  <a:cubicBezTo>
                    <a:pt x="32870" y="2552"/>
                    <a:pt x="35183" y="2600"/>
                    <a:pt x="37906" y="2649"/>
                  </a:cubicBezTo>
                  <a:cubicBezTo>
                    <a:pt x="38850" y="2713"/>
                    <a:pt x="39823" y="2740"/>
                    <a:pt x="40816" y="2740"/>
                  </a:cubicBezTo>
                  <a:cubicBezTo>
                    <a:pt x="43529" y="2740"/>
                    <a:pt x="46399" y="2542"/>
                    <a:pt x="49256" y="2383"/>
                  </a:cubicBezTo>
                  <a:cubicBezTo>
                    <a:pt x="50799" y="2311"/>
                    <a:pt x="52317" y="2046"/>
                    <a:pt x="53859" y="1829"/>
                  </a:cubicBezTo>
                  <a:cubicBezTo>
                    <a:pt x="54462" y="1757"/>
                    <a:pt x="55040" y="1540"/>
                    <a:pt x="55642" y="1395"/>
                  </a:cubicBezTo>
                  <a:cubicBezTo>
                    <a:pt x="56004" y="1323"/>
                    <a:pt x="56004" y="1347"/>
                    <a:pt x="55787" y="1058"/>
                  </a:cubicBezTo>
                  <a:cubicBezTo>
                    <a:pt x="55763" y="1010"/>
                    <a:pt x="55763" y="938"/>
                    <a:pt x="55763" y="889"/>
                  </a:cubicBezTo>
                  <a:cubicBezTo>
                    <a:pt x="55883" y="215"/>
                    <a:pt x="55811" y="70"/>
                    <a:pt x="55064" y="46"/>
                  </a:cubicBezTo>
                  <a:cubicBezTo>
                    <a:pt x="54377" y="20"/>
                    <a:pt x="53689" y="0"/>
                    <a:pt x="5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2" name="Google Shape;322;p21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5400000">
            <a:off x="7836447" y="325272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1"/>
          <p:cNvGrpSpPr/>
          <p:nvPr/>
        </p:nvGrpSpPr>
        <p:grpSpPr>
          <a:xfrm>
            <a:off x="5718853" y="4367957"/>
            <a:ext cx="1350858" cy="462932"/>
            <a:chOff x="8314797" y="6303323"/>
            <a:chExt cx="1990361" cy="682086"/>
          </a:xfrm>
        </p:grpSpPr>
        <p:sp>
          <p:nvSpPr>
            <p:cNvPr id="324" name="Google Shape;324;p21"/>
            <p:cNvSpPr/>
            <p:nvPr/>
          </p:nvSpPr>
          <p:spPr>
            <a:xfrm>
              <a:off x="8314797" y="6319311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9709843" y="6319311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9016093" y="6303323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subTitle" idx="1"/>
          </p:nvPr>
        </p:nvSpPr>
        <p:spPr>
          <a:xfrm>
            <a:off x="1076775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9" name="Google Shape;349;p23"/>
          <p:cNvSpPr txBox="1">
            <a:spLocks noGrp="1"/>
          </p:cNvSpPr>
          <p:nvPr>
            <p:ph type="subTitle" idx="2"/>
          </p:nvPr>
        </p:nvSpPr>
        <p:spPr>
          <a:xfrm>
            <a:off x="1076775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3"/>
          <p:cNvSpPr txBox="1">
            <a:spLocks noGrp="1"/>
          </p:cNvSpPr>
          <p:nvPr>
            <p:ph type="subTitle" idx="3"/>
          </p:nvPr>
        </p:nvSpPr>
        <p:spPr>
          <a:xfrm>
            <a:off x="6205725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1" name="Google Shape;351;p23"/>
          <p:cNvSpPr txBox="1">
            <a:spLocks noGrp="1"/>
          </p:cNvSpPr>
          <p:nvPr>
            <p:ph type="subTitle" idx="4"/>
          </p:nvPr>
        </p:nvSpPr>
        <p:spPr>
          <a:xfrm>
            <a:off x="6205725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subTitle" idx="5"/>
          </p:nvPr>
        </p:nvSpPr>
        <p:spPr>
          <a:xfrm>
            <a:off x="3641250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6"/>
          </p:nvPr>
        </p:nvSpPr>
        <p:spPr>
          <a:xfrm>
            <a:off x="3641250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30460" y="1534123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-762539" y="402464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3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-5400000">
            <a:off x="8362975" y="-32640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5400000">
            <a:off x="8362976" y="-82867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rot="-5400000" flipH="1">
            <a:off x="1689682" y="31316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7598325" y="4026325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/>
          <p:nvPr/>
        </p:nvSpPr>
        <p:spPr>
          <a:xfrm>
            <a:off x="6017388" y="44254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23"/>
          <p:cNvPicPr preferRelativeResize="0"/>
          <p:nvPr/>
        </p:nvPicPr>
        <p:blipFill>
          <a:blip r:embed="rId7">
            <a:alphaModFix amt="58999"/>
          </a:blip>
          <a:stretch>
            <a:fillRect/>
          </a:stretch>
        </p:blipFill>
        <p:spPr>
          <a:xfrm>
            <a:off x="235347" y="-68516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23"/>
          <p:cNvGrpSpPr/>
          <p:nvPr/>
        </p:nvGrpSpPr>
        <p:grpSpPr>
          <a:xfrm>
            <a:off x="446241" y="1046152"/>
            <a:ext cx="462938" cy="1350863"/>
            <a:chOff x="446241" y="1046152"/>
            <a:chExt cx="462938" cy="1350863"/>
          </a:xfrm>
        </p:grpSpPr>
        <p:sp>
          <p:nvSpPr>
            <p:cNvPr id="363" name="Google Shape;363;p23"/>
            <p:cNvSpPr/>
            <p:nvPr/>
          </p:nvSpPr>
          <p:spPr>
            <a:xfrm rot="-5400000">
              <a:off x="477180" y="1972881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 rot="-5400000">
              <a:off x="477180" y="1026064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 rot="-5400000">
              <a:off x="486706" y="1498573"/>
              <a:ext cx="382007" cy="462938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subTitle" idx="1"/>
          </p:nvPr>
        </p:nvSpPr>
        <p:spPr>
          <a:xfrm>
            <a:off x="2282000" y="15209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2"/>
          </p:nvPr>
        </p:nvSpPr>
        <p:spPr>
          <a:xfrm>
            <a:off x="2282000" y="18215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subTitle" idx="3"/>
          </p:nvPr>
        </p:nvSpPr>
        <p:spPr>
          <a:xfrm>
            <a:off x="2282000" y="38406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subTitle" idx="4"/>
          </p:nvPr>
        </p:nvSpPr>
        <p:spPr>
          <a:xfrm>
            <a:off x="2282000" y="41412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subTitle" idx="5"/>
          </p:nvPr>
        </p:nvSpPr>
        <p:spPr>
          <a:xfrm>
            <a:off x="2282000" y="26808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subTitle" idx="6"/>
          </p:nvPr>
        </p:nvSpPr>
        <p:spPr>
          <a:xfrm>
            <a:off x="2282000" y="29814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subTitle" idx="7"/>
          </p:nvPr>
        </p:nvSpPr>
        <p:spPr>
          <a:xfrm>
            <a:off x="5609575" y="15209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subTitle" idx="8"/>
          </p:nvPr>
        </p:nvSpPr>
        <p:spPr>
          <a:xfrm>
            <a:off x="5609575" y="18215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9"/>
          </p:nvPr>
        </p:nvSpPr>
        <p:spPr>
          <a:xfrm>
            <a:off x="5609575" y="38406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13"/>
          </p:nvPr>
        </p:nvSpPr>
        <p:spPr>
          <a:xfrm>
            <a:off x="5609575" y="41412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4"/>
          </p:nvPr>
        </p:nvSpPr>
        <p:spPr>
          <a:xfrm>
            <a:off x="5609575" y="26808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15"/>
          </p:nvPr>
        </p:nvSpPr>
        <p:spPr>
          <a:xfrm>
            <a:off x="5609575" y="29814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2" name="Google Shape;402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76429" y="4142299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-377452" y="315374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5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5400000">
            <a:off x="-70101" y="-775576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7886" y="7787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5400000">
            <a:off x="8905900" y="1812823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flipH="1">
            <a:off x="7876432" y="-62731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5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 rot="-5400000">
            <a:off x="-88000" y="3264637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5"/>
          <p:cNvSpPr/>
          <p:nvPr/>
        </p:nvSpPr>
        <p:spPr>
          <a:xfrm rot="-5400000">
            <a:off x="-447394" y="2410891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25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5400000">
            <a:off x="8905901" y="1310550"/>
            <a:ext cx="413303" cy="2538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25"/>
          <p:cNvGrpSpPr/>
          <p:nvPr/>
        </p:nvGrpSpPr>
        <p:grpSpPr>
          <a:xfrm>
            <a:off x="8234566" y="3448532"/>
            <a:ext cx="462932" cy="1350858"/>
            <a:chOff x="12021462" y="4948636"/>
            <a:chExt cx="682086" cy="1990361"/>
          </a:xfrm>
        </p:grpSpPr>
        <p:sp>
          <p:nvSpPr>
            <p:cNvPr id="412" name="Google Shape;412;p25"/>
            <p:cNvSpPr/>
            <p:nvPr/>
          </p:nvSpPr>
          <p:spPr>
            <a:xfrm rot="-5400000">
              <a:off x="12067047" y="6314085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 rot="-5400000">
              <a:off x="12067047" y="4919039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 rot="-5400000">
              <a:off x="12081083" y="5615237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>
            <a:spLocks noGrp="1"/>
          </p:cNvSpPr>
          <p:nvPr>
            <p:ph type="title"/>
          </p:nvPr>
        </p:nvSpPr>
        <p:spPr>
          <a:xfrm>
            <a:off x="2089950" y="523763"/>
            <a:ext cx="49641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17" name="Google Shape;417;p26"/>
          <p:cNvSpPr txBox="1"/>
          <p:nvPr/>
        </p:nvSpPr>
        <p:spPr>
          <a:xfrm>
            <a:off x="2669850" y="3521175"/>
            <a:ext cx="3804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.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8" name="Google Shape;418;p26"/>
          <p:cNvSpPr txBox="1">
            <a:spLocks noGrp="1"/>
          </p:cNvSpPr>
          <p:nvPr>
            <p:ph type="subTitle" idx="1"/>
          </p:nvPr>
        </p:nvSpPr>
        <p:spPr>
          <a:xfrm>
            <a:off x="2669850" y="2478750"/>
            <a:ext cx="38043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subTitle" idx="2"/>
          </p:nvPr>
        </p:nvSpPr>
        <p:spPr>
          <a:xfrm>
            <a:off x="2669850" y="4304100"/>
            <a:ext cx="3804300" cy="2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420" name="Google Shape;420;p2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55411" y="260228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268110" y="321541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6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5400000">
            <a:off x="7678477" y="-1219311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6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 rot="5400000">
            <a:off x="222176" y="-42742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6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 rot="-5400000">
            <a:off x="222175" y="7484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6"/>
          <p:cNvPicPr preferRelativeResize="0"/>
          <p:nvPr/>
        </p:nvPicPr>
        <p:blipFill rotWithShape="1">
          <a:blip r:embed="rId9">
            <a:alphaModFix amt="50000"/>
          </a:blip>
          <a:srcRect/>
          <a:stretch/>
        </p:blipFill>
        <p:spPr>
          <a:xfrm>
            <a:off x="7310862" y="3953812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6"/>
          <p:cNvSpPr/>
          <p:nvPr/>
        </p:nvSpPr>
        <p:spPr>
          <a:xfrm rot="5400000">
            <a:off x="6922500" y="3845064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6"/>
          <p:cNvSpPr/>
          <p:nvPr/>
        </p:nvSpPr>
        <p:spPr>
          <a:xfrm rot="10800000">
            <a:off x="713225" y="-46745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26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8054866" y="2924212"/>
            <a:ext cx="1566717" cy="14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 rot="10800000">
            <a:off x="135975" y="-46745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6"/>
          <p:cNvGrpSpPr/>
          <p:nvPr/>
        </p:nvGrpSpPr>
        <p:grpSpPr>
          <a:xfrm>
            <a:off x="8144262" y="701661"/>
            <a:ext cx="1210728" cy="1146586"/>
            <a:chOff x="7956753" y="2013922"/>
            <a:chExt cx="1363740" cy="1291491"/>
          </a:xfrm>
        </p:grpSpPr>
        <p:sp>
          <p:nvSpPr>
            <p:cNvPr id="431" name="Google Shape;431;p26"/>
            <p:cNvSpPr/>
            <p:nvPr/>
          </p:nvSpPr>
          <p:spPr>
            <a:xfrm>
              <a:off x="7956753" y="2013922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8246018" y="2292184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 rot="5400000">
            <a:off x="-195154" y="307632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5374" y="10048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10800000">
            <a:off x="8332887" y="-11243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7830614" y="-11243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7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rot="10800000">
            <a:off x="7800025" y="1058887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7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 rot="-5400000">
            <a:off x="7736751" y="3536668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7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rot="-5400000" flipH="1">
            <a:off x="6598553" y="285688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7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>
            <a:off x="235347" y="3650924"/>
            <a:ext cx="955766" cy="2079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7"/>
          <p:cNvSpPr/>
          <p:nvPr/>
        </p:nvSpPr>
        <p:spPr>
          <a:xfrm>
            <a:off x="8323213" y="1650898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7"/>
          <p:cNvSpPr/>
          <p:nvPr/>
        </p:nvSpPr>
        <p:spPr>
          <a:xfrm rot="5400000">
            <a:off x="1848494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7"/>
          <p:cNvSpPr/>
          <p:nvPr/>
        </p:nvSpPr>
        <p:spPr>
          <a:xfrm rot="5400000">
            <a:off x="1373131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 rot="5400000">
            <a:off x="897769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 rot="-5400000">
            <a:off x="1198944" y="-400971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80325"/>
            <a:ext cx="77175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7" r:id="rId5"/>
    <p:sldLayoutId id="2147483669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"/>
          <p:cNvSpPr/>
          <p:nvPr/>
        </p:nvSpPr>
        <p:spPr>
          <a:xfrm>
            <a:off x="2701980" y="5951651"/>
            <a:ext cx="4496" cy="3383"/>
          </a:xfrm>
          <a:custGeom>
            <a:avLst/>
            <a:gdLst/>
            <a:ahLst/>
            <a:cxnLst/>
            <a:rect l="l" t="t" r="r" b="b"/>
            <a:pathLst>
              <a:path w="97" h="73" extrusionOk="0">
                <a:moveTo>
                  <a:pt x="24" y="0"/>
                </a:moveTo>
                <a:cubicBezTo>
                  <a:pt x="24" y="25"/>
                  <a:pt x="0" y="49"/>
                  <a:pt x="0" y="73"/>
                </a:cubicBezTo>
                <a:lnTo>
                  <a:pt x="72" y="73"/>
                </a:lnTo>
                <a:cubicBezTo>
                  <a:pt x="72" y="73"/>
                  <a:pt x="72" y="49"/>
                  <a:pt x="96" y="25"/>
                </a:cubicBezTo>
                <a:cubicBezTo>
                  <a:pt x="72" y="25"/>
                  <a:pt x="48" y="25"/>
                  <a:pt x="24" y="0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"/>
          <p:cNvSpPr/>
          <p:nvPr/>
        </p:nvSpPr>
        <p:spPr>
          <a:xfrm>
            <a:off x="2705119" y="3012319"/>
            <a:ext cx="3755686" cy="62625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1"/>
          <p:cNvSpPr txBox="1">
            <a:spLocks noGrp="1"/>
          </p:cNvSpPr>
          <p:nvPr>
            <p:ph type="ctrTitle"/>
          </p:nvPr>
        </p:nvSpPr>
        <p:spPr>
          <a:xfrm>
            <a:off x="1281750" y="1517719"/>
            <a:ext cx="6580500" cy="14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Всё возможно или как я попала в Японию</a:t>
            </a:r>
            <a:endParaRPr sz="4400" dirty="0"/>
          </a:p>
        </p:txBody>
      </p:sp>
      <p:sp>
        <p:nvSpPr>
          <p:cNvPr id="471" name="Google Shape;471;p31"/>
          <p:cNvSpPr txBox="1">
            <a:spLocks noGrp="1"/>
          </p:cNvSpPr>
          <p:nvPr>
            <p:ph type="subTitle" idx="1"/>
          </p:nvPr>
        </p:nvSpPr>
        <p:spPr>
          <a:xfrm>
            <a:off x="2214450" y="3251981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Колот Лиза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kolot</a:t>
            </a:r>
            <a:r>
              <a:rPr lang="ru-RU" dirty="0"/>
              <a:t>_</a:t>
            </a:r>
            <a:r>
              <a:rPr lang="en-US" dirty="0" err="1"/>
              <a:t>liza</a:t>
            </a:r>
            <a:endParaRPr dirty="0"/>
          </a:p>
        </p:txBody>
      </p:sp>
      <p:pic>
        <p:nvPicPr>
          <p:cNvPr id="6" name="Google Shape;1081;p59">
            <a:extLst>
              <a:ext uri="{FF2B5EF4-FFF2-40B4-BE49-F238E27FC236}">
                <a16:creationId xmlns:a16="http://schemas.microsoft.com/office/drawing/2014/main" id="{5CD11DAF-B209-4183-A0A9-1348C90778B6}"/>
              </a:ext>
            </a:extLst>
          </p:cNvPr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3628540" y="3380029"/>
            <a:ext cx="406431" cy="422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085;p59">
            <a:extLst>
              <a:ext uri="{FF2B5EF4-FFF2-40B4-BE49-F238E27FC236}">
                <a16:creationId xmlns:a16="http://schemas.microsoft.com/office/drawing/2014/main" id="{DFC16040-4255-46C3-98E0-F5F704143244}"/>
              </a:ext>
            </a:extLst>
          </p:cNvPr>
          <p:cNvGrpSpPr/>
          <p:nvPr/>
        </p:nvGrpSpPr>
        <p:grpSpPr>
          <a:xfrm>
            <a:off x="3671722" y="3438881"/>
            <a:ext cx="320066" cy="320066"/>
            <a:chOff x="4411963" y="1914100"/>
            <a:chExt cx="320066" cy="320066"/>
          </a:xfrm>
        </p:grpSpPr>
        <p:sp>
          <p:nvSpPr>
            <p:cNvPr id="8" name="Google Shape;1086;p59">
              <a:extLst>
                <a:ext uri="{FF2B5EF4-FFF2-40B4-BE49-F238E27FC236}">
                  <a16:creationId xmlns:a16="http://schemas.microsoft.com/office/drawing/2014/main" id="{B6834D40-4961-497D-8133-4A30C7A2FD00}"/>
                </a:ext>
              </a:extLst>
            </p:cNvPr>
            <p:cNvSpPr/>
            <p:nvPr/>
          </p:nvSpPr>
          <p:spPr>
            <a:xfrm>
              <a:off x="4411963" y="1914100"/>
              <a:ext cx="320066" cy="320066"/>
            </a:xfrm>
            <a:custGeom>
              <a:avLst/>
              <a:gdLst/>
              <a:ahLst/>
              <a:cxnLst/>
              <a:rect l="l" t="t" r="r" b="b"/>
              <a:pathLst>
                <a:path w="49203" h="49203" extrusionOk="0">
                  <a:moveTo>
                    <a:pt x="33821" y="4618"/>
                  </a:moveTo>
                  <a:cubicBezTo>
                    <a:pt x="39772" y="4618"/>
                    <a:pt x="44585" y="9431"/>
                    <a:pt x="44585" y="15382"/>
                  </a:cubicBezTo>
                  <a:lnTo>
                    <a:pt x="44585" y="33820"/>
                  </a:lnTo>
                  <a:cubicBezTo>
                    <a:pt x="44585" y="39772"/>
                    <a:pt x="39772" y="44584"/>
                    <a:pt x="33821" y="44584"/>
                  </a:cubicBezTo>
                  <a:lnTo>
                    <a:pt x="15382" y="44584"/>
                  </a:lnTo>
                  <a:cubicBezTo>
                    <a:pt x="9431" y="44584"/>
                    <a:pt x="4618" y="39772"/>
                    <a:pt x="4618" y="33820"/>
                  </a:cubicBezTo>
                  <a:lnTo>
                    <a:pt x="4618" y="15382"/>
                  </a:lnTo>
                  <a:cubicBezTo>
                    <a:pt x="4618" y="9431"/>
                    <a:pt x="9431" y="4618"/>
                    <a:pt x="15382" y="4618"/>
                  </a:cubicBezTo>
                  <a:close/>
                  <a:moveTo>
                    <a:pt x="15382" y="0"/>
                  </a:moveTo>
                  <a:cubicBezTo>
                    <a:pt x="6895" y="0"/>
                    <a:pt x="0" y="6894"/>
                    <a:pt x="0" y="15382"/>
                  </a:cubicBezTo>
                  <a:lnTo>
                    <a:pt x="0" y="33820"/>
                  </a:lnTo>
                  <a:cubicBezTo>
                    <a:pt x="0" y="42308"/>
                    <a:pt x="6895" y="49202"/>
                    <a:pt x="15382" y="49202"/>
                  </a:cubicBezTo>
                  <a:lnTo>
                    <a:pt x="33853" y="49202"/>
                  </a:lnTo>
                  <a:cubicBezTo>
                    <a:pt x="42341" y="49202"/>
                    <a:pt x="49203" y="42308"/>
                    <a:pt x="49203" y="33820"/>
                  </a:cubicBezTo>
                  <a:lnTo>
                    <a:pt x="49203" y="15382"/>
                  </a:lnTo>
                  <a:cubicBezTo>
                    <a:pt x="49203" y="6894"/>
                    <a:pt x="42341" y="0"/>
                    <a:pt x="33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7;p59">
              <a:extLst>
                <a:ext uri="{FF2B5EF4-FFF2-40B4-BE49-F238E27FC236}">
                  <a16:creationId xmlns:a16="http://schemas.microsoft.com/office/drawing/2014/main" id="{7A3B7BEC-E16A-4BAC-9806-786C487ACC9A}"/>
                </a:ext>
              </a:extLst>
            </p:cNvPr>
            <p:cNvSpPr/>
            <p:nvPr/>
          </p:nvSpPr>
          <p:spPr>
            <a:xfrm>
              <a:off x="4492134" y="1994057"/>
              <a:ext cx="159932" cy="160140"/>
            </a:xfrm>
            <a:custGeom>
              <a:avLst/>
              <a:gdLst/>
              <a:ahLst/>
              <a:cxnLst/>
              <a:rect l="l" t="t" r="r" b="b"/>
              <a:pathLst>
                <a:path w="24586" h="24618" extrusionOk="0">
                  <a:moveTo>
                    <a:pt x="12293" y="4618"/>
                  </a:moveTo>
                  <a:cubicBezTo>
                    <a:pt x="16520" y="4618"/>
                    <a:pt x="19967" y="8065"/>
                    <a:pt x="19967" y="12325"/>
                  </a:cubicBezTo>
                  <a:cubicBezTo>
                    <a:pt x="19967" y="16553"/>
                    <a:pt x="16520" y="20000"/>
                    <a:pt x="12293" y="20000"/>
                  </a:cubicBezTo>
                  <a:cubicBezTo>
                    <a:pt x="8065" y="20000"/>
                    <a:pt x="4586" y="16553"/>
                    <a:pt x="4586" y="12325"/>
                  </a:cubicBezTo>
                  <a:cubicBezTo>
                    <a:pt x="4586" y="8065"/>
                    <a:pt x="8065" y="4618"/>
                    <a:pt x="12293" y="4618"/>
                  </a:cubicBezTo>
                  <a:close/>
                  <a:moveTo>
                    <a:pt x="12293" y="0"/>
                  </a:moveTo>
                  <a:cubicBezTo>
                    <a:pt x="5496" y="0"/>
                    <a:pt x="0" y="5529"/>
                    <a:pt x="0" y="12325"/>
                  </a:cubicBezTo>
                  <a:cubicBezTo>
                    <a:pt x="0" y="19122"/>
                    <a:pt x="5496" y="24618"/>
                    <a:pt x="12293" y="24618"/>
                  </a:cubicBezTo>
                  <a:cubicBezTo>
                    <a:pt x="19089" y="24618"/>
                    <a:pt x="24585" y="19122"/>
                    <a:pt x="24585" y="12325"/>
                  </a:cubicBezTo>
                  <a:cubicBezTo>
                    <a:pt x="24585" y="5529"/>
                    <a:pt x="19089" y="0"/>
                    <a:pt x="12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8;p59">
              <a:extLst>
                <a:ext uri="{FF2B5EF4-FFF2-40B4-BE49-F238E27FC236}">
                  <a16:creationId xmlns:a16="http://schemas.microsoft.com/office/drawing/2014/main" id="{0E114A6E-1EB5-4A10-A4C9-C464F8DA7139}"/>
                </a:ext>
              </a:extLst>
            </p:cNvPr>
            <p:cNvSpPr/>
            <p:nvPr/>
          </p:nvSpPr>
          <p:spPr>
            <a:xfrm>
              <a:off x="4647397" y="1977554"/>
              <a:ext cx="21375" cy="21161"/>
            </a:xfrm>
            <a:custGeom>
              <a:avLst/>
              <a:gdLst/>
              <a:ahLst/>
              <a:cxnLst/>
              <a:rect l="l" t="t" r="r" b="b"/>
              <a:pathLst>
                <a:path w="3286" h="3253" extrusionOk="0">
                  <a:moveTo>
                    <a:pt x="1627" y="1"/>
                  </a:moveTo>
                  <a:cubicBezTo>
                    <a:pt x="749" y="1"/>
                    <a:pt x="1" y="716"/>
                    <a:pt x="1" y="1627"/>
                  </a:cubicBezTo>
                  <a:cubicBezTo>
                    <a:pt x="1" y="2537"/>
                    <a:pt x="749" y="3253"/>
                    <a:pt x="1627" y="3253"/>
                  </a:cubicBezTo>
                  <a:cubicBezTo>
                    <a:pt x="2537" y="3253"/>
                    <a:pt x="3285" y="2537"/>
                    <a:pt x="3285" y="1627"/>
                  </a:cubicBezTo>
                  <a:cubicBezTo>
                    <a:pt x="3285" y="716"/>
                    <a:pt x="2537" y="1"/>
                    <a:pt x="16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0800000">
            <a:off x="1565858" y="3907227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5400000">
            <a:off x="1565858" y="2747208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4893420" y="1587189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5400000">
            <a:off x="4893420" y="3907227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0800000">
            <a:off x="4893420" y="2747208"/>
            <a:ext cx="639949" cy="6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52"/>
          <p:cNvSpPr/>
          <p:nvPr/>
        </p:nvSpPr>
        <p:spPr>
          <a:xfrm>
            <a:off x="3901827" y="1004900"/>
            <a:ext cx="1340347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0" name="Google Shape;910;p52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565858" y="1587189"/>
            <a:ext cx="639949" cy="64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1" name="Google Shape;911;p52"/>
          <p:cNvGrpSpPr/>
          <p:nvPr/>
        </p:nvGrpSpPr>
        <p:grpSpPr>
          <a:xfrm>
            <a:off x="1750100" y="1751775"/>
            <a:ext cx="288035" cy="320039"/>
            <a:chOff x="1750100" y="1751775"/>
            <a:chExt cx="288035" cy="320039"/>
          </a:xfrm>
        </p:grpSpPr>
        <p:sp>
          <p:nvSpPr>
            <p:cNvPr id="912" name="Google Shape;912;p52"/>
            <p:cNvSpPr/>
            <p:nvPr/>
          </p:nvSpPr>
          <p:spPr>
            <a:xfrm>
              <a:off x="1750100" y="1987448"/>
              <a:ext cx="249207" cy="84366"/>
            </a:xfrm>
            <a:custGeom>
              <a:avLst/>
              <a:gdLst/>
              <a:ahLst/>
              <a:cxnLst/>
              <a:rect l="l" t="t" r="r" b="b"/>
              <a:pathLst>
                <a:path w="15051" h="5211" extrusionOk="0">
                  <a:moveTo>
                    <a:pt x="2316" y="1"/>
                  </a:moveTo>
                  <a:cubicBezTo>
                    <a:pt x="1042" y="1"/>
                    <a:pt x="0" y="1043"/>
                    <a:pt x="0" y="2316"/>
                  </a:cubicBezTo>
                  <a:cubicBezTo>
                    <a:pt x="0" y="3908"/>
                    <a:pt x="1303" y="5210"/>
                    <a:pt x="2895" y="5210"/>
                  </a:cubicBezTo>
                  <a:lnTo>
                    <a:pt x="14472" y="5210"/>
                  </a:lnTo>
                  <a:cubicBezTo>
                    <a:pt x="14790" y="5210"/>
                    <a:pt x="15051" y="4950"/>
                    <a:pt x="15051" y="4631"/>
                  </a:cubicBezTo>
                  <a:lnTo>
                    <a:pt x="15051" y="2953"/>
                  </a:lnTo>
                  <a:cubicBezTo>
                    <a:pt x="11491" y="2924"/>
                    <a:pt x="10275" y="2924"/>
                    <a:pt x="5239" y="2924"/>
                  </a:cubicBezTo>
                  <a:cubicBezTo>
                    <a:pt x="4921" y="2924"/>
                    <a:pt x="4660" y="2663"/>
                    <a:pt x="4660" y="2345"/>
                  </a:cubicBezTo>
                  <a:cubicBezTo>
                    <a:pt x="4660" y="1043"/>
                    <a:pt x="3618" y="1"/>
                    <a:pt x="2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750100" y="1751775"/>
              <a:ext cx="77175" cy="231501"/>
            </a:xfrm>
            <a:custGeom>
              <a:avLst/>
              <a:gdLst/>
              <a:ahLst/>
              <a:cxnLst/>
              <a:rect l="l" t="t" r="r" b="b"/>
              <a:pathLst>
                <a:path w="4661" h="14299" extrusionOk="0">
                  <a:moveTo>
                    <a:pt x="2345" y="0"/>
                  </a:moveTo>
                  <a:cubicBezTo>
                    <a:pt x="1042" y="0"/>
                    <a:pt x="0" y="1042"/>
                    <a:pt x="0" y="2345"/>
                  </a:cubicBezTo>
                  <a:lnTo>
                    <a:pt x="0" y="14269"/>
                  </a:lnTo>
                  <a:cubicBezTo>
                    <a:pt x="658" y="13683"/>
                    <a:pt x="1478" y="13394"/>
                    <a:pt x="2300" y="13394"/>
                  </a:cubicBezTo>
                  <a:cubicBezTo>
                    <a:pt x="3142" y="13394"/>
                    <a:pt x="3986" y="13698"/>
                    <a:pt x="4660" y="14298"/>
                  </a:cubicBezTo>
                  <a:lnTo>
                    <a:pt x="4660" y="2345"/>
                  </a:lnTo>
                  <a:cubicBezTo>
                    <a:pt x="4660" y="1042"/>
                    <a:pt x="3618" y="0"/>
                    <a:pt x="2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997387" y="1976197"/>
              <a:ext cx="40748" cy="40329"/>
            </a:xfrm>
            <a:custGeom>
              <a:avLst/>
              <a:gdLst/>
              <a:ahLst/>
              <a:cxnLst/>
              <a:rect l="l" t="t" r="r" b="b"/>
              <a:pathLst>
                <a:path w="2461" h="2491" extrusionOk="0">
                  <a:moveTo>
                    <a:pt x="2461" y="1"/>
                  </a:moveTo>
                  <a:lnTo>
                    <a:pt x="1" y="2490"/>
                  </a:lnTo>
                  <a:lnTo>
                    <a:pt x="2461" y="249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1846422" y="1795355"/>
              <a:ext cx="191703" cy="221188"/>
            </a:xfrm>
            <a:custGeom>
              <a:avLst/>
              <a:gdLst/>
              <a:ahLst/>
              <a:cxnLst/>
              <a:rect l="l" t="t" r="r" b="b"/>
              <a:pathLst>
                <a:path w="11578" h="13662" extrusionOk="0">
                  <a:moveTo>
                    <a:pt x="9234" y="2547"/>
                  </a:moveTo>
                  <a:cubicBezTo>
                    <a:pt x="9581" y="2547"/>
                    <a:pt x="9812" y="2808"/>
                    <a:pt x="9812" y="3126"/>
                  </a:cubicBezTo>
                  <a:cubicBezTo>
                    <a:pt x="9812" y="3473"/>
                    <a:pt x="9552" y="3705"/>
                    <a:pt x="9234" y="3705"/>
                  </a:cubicBezTo>
                  <a:lnTo>
                    <a:pt x="2316" y="3705"/>
                  </a:lnTo>
                  <a:cubicBezTo>
                    <a:pt x="1998" y="3705"/>
                    <a:pt x="1737" y="3444"/>
                    <a:pt x="1737" y="3126"/>
                  </a:cubicBezTo>
                  <a:cubicBezTo>
                    <a:pt x="1737" y="2808"/>
                    <a:pt x="1998" y="2547"/>
                    <a:pt x="2316" y="2547"/>
                  </a:cubicBezTo>
                  <a:close/>
                  <a:moveTo>
                    <a:pt x="9234" y="4891"/>
                  </a:moveTo>
                  <a:cubicBezTo>
                    <a:pt x="9581" y="4891"/>
                    <a:pt x="9812" y="5152"/>
                    <a:pt x="9812" y="5470"/>
                  </a:cubicBezTo>
                  <a:cubicBezTo>
                    <a:pt x="9812" y="5789"/>
                    <a:pt x="9552" y="6049"/>
                    <a:pt x="9234" y="6049"/>
                  </a:cubicBezTo>
                  <a:lnTo>
                    <a:pt x="2316" y="6049"/>
                  </a:lnTo>
                  <a:cubicBezTo>
                    <a:pt x="1998" y="6049"/>
                    <a:pt x="1737" y="5789"/>
                    <a:pt x="1737" y="5470"/>
                  </a:cubicBezTo>
                  <a:cubicBezTo>
                    <a:pt x="1737" y="5152"/>
                    <a:pt x="1998" y="4891"/>
                    <a:pt x="2316" y="4891"/>
                  </a:cubicBezTo>
                  <a:close/>
                  <a:moveTo>
                    <a:pt x="9234" y="7207"/>
                  </a:moveTo>
                  <a:cubicBezTo>
                    <a:pt x="9581" y="7207"/>
                    <a:pt x="9812" y="7467"/>
                    <a:pt x="9812" y="7786"/>
                  </a:cubicBezTo>
                  <a:cubicBezTo>
                    <a:pt x="9812" y="8104"/>
                    <a:pt x="9552" y="8365"/>
                    <a:pt x="9234" y="8365"/>
                  </a:cubicBezTo>
                  <a:lnTo>
                    <a:pt x="2316" y="8365"/>
                  </a:lnTo>
                  <a:cubicBezTo>
                    <a:pt x="1998" y="8365"/>
                    <a:pt x="1737" y="8104"/>
                    <a:pt x="1737" y="7786"/>
                  </a:cubicBezTo>
                  <a:cubicBezTo>
                    <a:pt x="1737" y="7467"/>
                    <a:pt x="1998" y="7207"/>
                    <a:pt x="2316" y="7207"/>
                  </a:cubicBezTo>
                  <a:close/>
                  <a:moveTo>
                    <a:pt x="5760" y="9493"/>
                  </a:moveTo>
                  <a:cubicBezTo>
                    <a:pt x="6079" y="9493"/>
                    <a:pt x="6339" y="9754"/>
                    <a:pt x="6339" y="10072"/>
                  </a:cubicBezTo>
                  <a:cubicBezTo>
                    <a:pt x="6339" y="10391"/>
                    <a:pt x="6079" y="10651"/>
                    <a:pt x="5760" y="10651"/>
                  </a:cubicBezTo>
                  <a:lnTo>
                    <a:pt x="2316" y="10651"/>
                  </a:lnTo>
                  <a:cubicBezTo>
                    <a:pt x="1998" y="10651"/>
                    <a:pt x="1737" y="10391"/>
                    <a:pt x="1737" y="10072"/>
                  </a:cubicBezTo>
                  <a:cubicBezTo>
                    <a:pt x="1737" y="9754"/>
                    <a:pt x="1998" y="9493"/>
                    <a:pt x="2316" y="9493"/>
                  </a:cubicBezTo>
                  <a:close/>
                  <a:moveTo>
                    <a:pt x="1" y="0"/>
                  </a:moveTo>
                  <a:lnTo>
                    <a:pt x="1" y="13632"/>
                  </a:lnTo>
                  <a:cubicBezTo>
                    <a:pt x="30" y="13632"/>
                    <a:pt x="4255" y="13632"/>
                    <a:pt x="7584" y="13661"/>
                  </a:cubicBezTo>
                  <a:lnTo>
                    <a:pt x="7584" y="10101"/>
                  </a:lnTo>
                  <a:cubicBezTo>
                    <a:pt x="7584" y="9927"/>
                    <a:pt x="7642" y="9783"/>
                    <a:pt x="7757" y="9696"/>
                  </a:cubicBezTo>
                  <a:cubicBezTo>
                    <a:pt x="7873" y="9580"/>
                    <a:pt x="8018" y="9522"/>
                    <a:pt x="8163" y="9522"/>
                  </a:cubicBezTo>
                  <a:lnTo>
                    <a:pt x="11578" y="9522"/>
                  </a:lnTo>
                  <a:lnTo>
                    <a:pt x="11578" y="579"/>
                  </a:lnTo>
                  <a:cubicBezTo>
                    <a:pt x="11578" y="232"/>
                    <a:pt x="11317" y="0"/>
                    <a:pt x="10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1991161" y="1968232"/>
              <a:ext cx="27817" cy="27199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0" y="1"/>
                  </a:moveTo>
                  <a:lnTo>
                    <a:pt x="0" y="1680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52"/>
          <p:cNvGrpSpPr/>
          <p:nvPr/>
        </p:nvGrpSpPr>
        <p:grpSpPr>
          <a:xfrm>
            <a:off x="5065488" y="4071800"/>
            <a:ext cx="309390" cy="320037"/>
            <a:chOff x="5065488" y="4071800"/>
            <a:chExt cx="309390" cy="320037"/>
          </a:xfrm>
        </p:grpSpPr>
        <p:sp>
          <p:nvSpPr>
            <p:cNvPr id="918" name="Google Shape;918;p52"/>
            <p:cNvSpPr/>
            <p:nvPr/>
          </p:nvSpPr>
          <p:spPr>
            <a:xfrm>
              <a:off x="5178012" y="4335402"/>
              <a:ext cx="84783" cy="56435"/>
            </a:xfrm>
            <a:custGeom>
              <a:avLst/>
              <a:gdLst/>
              <a:ahLst/>
              <a:cxnLst/>
              <a:rect l="l" t="t" r="r" b="b"/>
              <a:pathLst>
                <a:path w="5211" h="3489" extrusionOk="0">
                  <a:moveTo>
                    <a:pt x="1" y="0"/>
                  </a:moveTo>
                  <a:lnTo>
                    <a:pt x="2143" y="3242"/>
                  </a:lnTo>
                  <a:cubicBezTo>
                    <a:pt x="2254" y="3408"/>
                    <a:pt x="2431" y="3488"/>
                    <a:pt x="2611" y="3488"/>
                  </a:cubicBezTo>
                  <a:cubicBezTo>
                    <a:pt x="2807" y="3488"/>
                    <a:pt x="3006" y="3394"/>
                    <a:pt x="3127" y="3213"/>
                  </a:cubicBezTo>
                  <a:lnTo>
                    <a:pt x="5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5229809" y="4278281"/>
              <a:ext cx="37209" cy="38399"/>
            </a:xfrm>
            <a:custGeom>
              <a:avLst/>
              <a:gdLst/>
              <a:ahLst/>
              <a:cxnLst/>
              <a:rect l="l" t="t" r="r" b="b"/>
              <a:pathLst>
                <a:path w="2287" h="2374" extrusionOk="0">
                  <a:moveTo>
                    <a:pt x="1" y="0"/>
                  </a:moveTo>
                  <a:lnTo>
                    <a:pt x="1" y="2373"/>
                  </a:lnTo>
                  <a:lnTo>
                    <a:pt x="2287" y="2373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5173311" y="4278281"/>
              <a:ext cx="37681" cy="38399"/>
            </a:xfrm>
            <a:custGeom>
              <a:avLst/>
              <a:gdLst/>
              <a:ahLst/>
              <a:cxnLst/>
              <a:rect l="l" t="t" r="r" b="b"/>
              <a:pathLst>
                <a:path w="2316" h="2374" extrusionOk="0">
                  <a:moveTo>
                    <a:pt x="0" y="0"/>
                  </a:moveTo>
                  <a:lnTo>
                    <a:pt x="0" y="2373"/>
                  </a:lnTo>
                  <a:lnTo>
                    <a:pt x="2316" y="2373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5065488" y="4071800"/>
              <a:ext cx="309390" cy="188212"/>
            </a:xfrm>
            <a:custGeom>
              <a:avLst/>
              <a:gdLst/>
              <a:ahLst/>
              <a:cxnLst/>
              <a:rect l="l" t="t" r="r" b="b"/>
              <a:pathLst>
                <a:path w="19016" h="11636" extrusionOk="0">
                  <a:moveTo>
                    <a:pt x="9523" y="0"/>
                  </a:moveTo>
                  <a:cubicBezTo>
                    <a:pt x="6976" y="0"/>
                    <a:pt x="5181" y="2490"/>
                    <a:pt x="5934" y="4834"/>
                  </a:cubicBezTo>
                  <a:cubicBezTo>
                    <a:pt x="5728" y="4811"/>
                    <a:pt x="5359" y="4535"/>
                    <a:pt x="4727" y="4535"/>
                  </a:cubicBezTo>
                  <a:cubicBezTo>
                    <a:pt x="4560" y="4535"/>
                    <a:pt x="4374" y="4554"/>
                    <a:pt x="4168" y="4602"/>
                  </a:cubicBezTo>
                  <a:cubicBezTo>
                    <a:pt x="3040" y="4863"/>
                    <a:pt x="2316" y="5905"/>
                    <a:pt x="2374" y="7034"/>
                  </a:cubicBezTo>
                  <a:cubicBezTo>
                    <a:pt x="2461" y="8322"/>
                    <a:pt x="3586" y="9264"/>
                    <a:pt x="4817" y="9264"/>
                  </a:cubicBezTo>
                  <a:cubicBezTo>
                    <a:pt x="5218" y="9264"/>
                    <a:pt x="5630" y="9164"/>
                    <a:pt x="6021" y="8944"/>
                  </a:cubicBezTo>
                  <a:cubicBezTo>
                    <a:pt x="6115" y="8887"/>
                    <a:pt x="6216" y="8861"/>
                    <a:pt x="6315" y="8861"/>
                  </a:cubicBezTo>
                  <a:cubicBezTo>
                    <a:pt x="6518" y="8861"/>
                    <a:pt x="6714" y="8971"/>
                    <a:pt x="6831" y="9146"/>
                  </a:cubicBezTo>
                  <a:cubicBezTo>
                    <a:pt x="6976" y="9436"/>
                    <a:pt x="6889" y="9783"/>
                    <a:pt x="6599" y="9957"/>
                  </a:cubicBezTo>
                  <a:cubicBezTo>
                    <a:pt x="6026" y="10278"/>
                    <a:pt x="5417" y="10425"/>
                    <a:pt x="4822" y="10425"/>
                  </a:cubicBezTo>
                  <a:cubicBezTo>
                    <a:pt x="3163" y="10425"/>
                    <a:pt x="1615" y="9280"/>
                    <a:pt x="1274" y="7554"/>
                  </a:cubicBezTo>
                  <a:cubicBezTo>
                    <a:pt x="493" y="7902"/>
                    <a:pt x="1" y="8625"/>
                    <a:pt x="1" y="9494"/>
                  </a:cubicBezTo>
                  <a:cubicBezTo>
                    <a:pt x="1" y="10680"/>
                    <a:pt x="956" y="11635"/>
                    <a:pt x="2142" y="11635"/>
                  </a:cubicBezTo>
                  <a:cubicBezTo>
                    <a:pt x="2142" y="11635"/>
                    <a:pt x="3271" y="11635"/>
                    <a:pt x="6397" y="11606"/>
                  </a:cubicBezTo>
                  <a:cubicBezTo>
                    <a:pt x="7120" y="11433"/>
                    <a:pt x="7612" y="10883"/>
                    <a:pt x="7815" y="10362"/>
                  </a:cubicBezTo>
                  <a:cubicBezTo>
                    <a:pt x="8400" y="8911"/>
                    <a:pt x="7264" y="7537"/>
                    <a:pt x="5921" y="7537"/>
                  </a:cubicBezTo>
                  <a:cubicBezTo>
                    <a:pt x="5602" y="7537"/>
                    <a:pt x="5272" y="7614"/>
                    <a:pt x="4950" y="7786"/>
                  </a:cubicBezTo>
                  <a:cubicBezTo>
                    <a:pt x="4865" y="7828"/>
                    <a:pt x="4776" y="7848"/>
                    <a:pt x="4688" y="7848"/>
                  </a:cubicBezTo>
                  <a:cubicBezTo>
                    <a:pt x="4475" y="7848"/>
                    <a:pt x="4271" y="7730"/>
                    <a:pt x="4168" y="7526"/>
                  </a:cubicBezTo>
                  <a:cubicBezTo>
                    <a:pt x="4024" y="7236"/>
                    <a:pt x="4139" y="6889"/>
                    <a:pt x="4400" y="6744"/>
                  </a:cubicBezTo>
                  <a:cubicBezTo>
                    <a:pt x="4884" y="6491"/>
                    <a:pt x="5402" y="6368"/>
                    <a:pt x="5913" y="6368"/>
                  </a:cubicBezTo>
                  <a:cubicBezTo>
                    <a:pt x="6747" y="6368"/>
                    <a:pt x="7564" y="6695"/>
                    <a:pt x="8191" y="7323"/>
                  </a:cubicBezTo>
                  <a:cubicBezTo>
                    <a:pt x="9378" y="8539"/>
                    <a:pt x="9407" y="10333"/>
                    <a:pt x="8423" y="11606"/>
                  </a:cubicBezTo>
                  <a:lnTo>
                    <a:pt x="10594" y="11606"/>
                  </a:lnTo>
                  <a:cubicBezTo>
                    <a:pt x="10420" y="11375"/>
                    <a:pt x="10246" y="11114"/>
                    <a:pt x="10130" y="10825"/>
                  </a:cubicBezTo>
                  <a:cubicBezTo>
                    <a:pt x="9215" y="8547"/>
                    <a:pt x="10986" y="6364"/>
                    <a:pt x="13109" y="6364"/>
                  </a:cubicBezTo>
                  <a:cubicBezTo>
                    <a:pt x="13602" y="6364"/>
                    <a:pt x="14114" y="6482"/>
                    <a:pt x="14617" y="6744"/>
                  </a:cubicBezTo>
                  <a:cubicBezTo>
                    <a:pt x="14906" y="6889"/>
                    <a:pt x="15022" y="7236"/>
                    <a:pt x="14848" y="7526"/>
                  </a:cubicBezTo>
                  <a:cubicBezTo>
                    <a:pt x="14746" y="7730"/>
                    <a:pt x="14542" y="7848"/>
                    <a:pt x="14328" y="7848"/>
                  </a:cubicBezTo>
                  <a:cubicBezTo>
                    <a:pt x="14241" y="7848"/>
                    <a:pt x="14151" y="7828"/>
                    <a:pt x="14067" y="7786"/>
                  </a:cubicBezTo>
                  <a:cubicBezTo>
                    <a:pt x="13745" y="7614"/>
                    <a:pt x="13414" y="7537"/>
                    <a:pt x="13096" y="7537"/>
                  </a:cubicBezTo>
                  <a:cubicBezTo>
                    <a:pt x="11753" y="7537"/>
                    <a:pt x="10622" y="8911"/>
                    <a:pt x="11230" y="10362"/>
                  </a:cubicBezTo>
                  <a:cubicBezTo>
                    <a:pt x="11433" y="10883"/>
                    <a:pt x="11896" y="11433"/>
                    <a:pt x="12620" y="11606"/>
                  </a:cubicBezTo>
                  <a:lnTo>
                    <a:pt x="16903" y="11606"/>
                  </a:lnTo>
                  <a:cubicBezTo>
                    <a:pt x="18061" y="11606"/>
                    <a:pt x="19016" y="10680"/>
                    <a:pt x="19016" y="9494"/>
                  </a:cubicBezTo>
                  <a:cubicBezTo>
                    <a:pt x="19016" y="8625"/>
                    <a:pt x="18524" y="7902"/>
                    <a:pt x="17742" y="7554"/>
                  </a:cubicBezTo>
                  <a:cubicBezTo>
                    <a:pt x="17423" y="9277"/>
                    <a:pt x="15869" y="10438"/>
                    <a:pt x="14206" y="10438"/>
                  </a:cubicBezTo>
                  <a:cubicBezTo>
                    <a:pt x="13606" y="10438"/>
                    <a:pt x="12992" y="10287"/>
                    <a:pt x="12417" y="9957"/>
                  </a:cubicBezTo>
                  <a:cubicBezTo>
                    <a:pt x="12127" y="9783"/>
                    <a:pt x="12041" y="9436"/>
                    <a:pt x="12214" y="9146"/>
                  </a:cubicBezTo>
                  <a:cubicBezTo>
                    <a:pt x="12312" y="8971"/>
                    <a:pt x="12501" y="8861"/>
                    <a:pt x="12703" y="8861"/>
                  </a:cubicBezTo>
                  <a:cubicBezTo>
                    <a:pt x="12800" y="8861"/>
                    <a:pt x="12901" y="8887"/>
                    <a:pt x="12996" y="8944"/>
                  </a:cubicBezTo>
                  <a:cubicBezTo>
                    <a:pt x="13387" y="9164"/>
                    <a:pt x="13800" y="9264"/>
                    <a:pt x="14203" y="9264"/>
                  </a:cubicBezTo>
                  <a:cubicBezTo>
                    <a:pt x="15441" y="9264"/>
                    <a:pt x="16577" y="8322"/>
                    <a:pt x="16643" y="7034"/>
                  </a:cubicBezTo>
                  <a:cubicBezTo>
                    <a:pt x="16729" y="5905"/>
                    <a:pt x="16006" y="4863"/>
                    <a:pt x="14848" y="4602"/>
                  </a:cubicBezTo>
                  <a:cubicBezTo>
                    <a:pt x="14648" y="4554"/>
                    <a:pt x="14466" y="4535"/>
                    <a:pt x="14301" y="4535"/>
                  </a:cubicBezTo>
                  <a:cubicBezTo>
                    <a:pt x="13676" y="4535"/>
                    <a:pt x="13289" y="4811"/>
                    <a:pt x="13083" y="4834"/>
                  </a:cubicBezTo>
                  <a:cubicBezTo>
                    <a:pt x="13835" y="2490"/>
                    <a:pt x="12070" y="0"/>
                    <a:pt x="9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52"/>
          <p:cNvGrpSpPr/>
          <p:nvPr/>
        </p:nvGrpSpPr>
        <p:grpSpPr>
          <a:xfrm>
            <a:off x="5053375" y="1751788"/>
            <a:ext cx="320039" cy="320043"/>
            <a:chOff x="5053375" y="1751788"/>
            <a:chExt cx="320039" cy="320043"/>
          </a:xfrm>
        </p:grpSpPr>
        <p:sp>
          <p:nvSpPr>
            <p:cNvPr id="923" name="Google Shape;923;p52"/>
            <p:cNvSpPr/>
            <p:nvPr/>
          </p:nvSpPr>
          <p:spPr>
            <a:xfrm>
              <a:off x="5270316" y="1760679"/>
              <a:ext cx="103098" cy="132424"/>
            </a:xfrm>
            <a:custGeom>
              <a:avLst/>
              <a:gdLst/>
              <a:ahLst/>
              <a:cxnLst/>
              <a:rect l="l" t="t" r="r" b="b"/>
              <a:pathLst>
                <a:path w="6368" h="8192" extrusionOk="0">
                  <a:moveTo>
                    <a:pt x="4602" y="0"/>
                  </a:moveTo>
                  <a:cubicBezTo>
                    <a:pt x="3850" y="0"/>
                    <a:pt x="3184" y="492"/>
                    <a:pt x="2953" y="1187"/>
                  </a:cubicBezTo>
                  <a:lnTo>
                    <a:pt x="1" y="1187"/>
                  </a:lnTo>
                  <a:lnTo>
                    <a:pt x="1" y="3213"/>
                  </a:lnTo>
                  <a:cubicBezTo>
                    <a:pt x="1911" y="4226"/>
                    <a:pt x="3329" y="6020"/>
                    <a:pt x="3850" y="8191"/>
                  </a:cubicBezTo>
                  <a:lnTo>
                    <a:pt x="5037" y="8191"/>
                  </a:lnTo>
                  <a:cubicBezTo>
                    <a:pt x="4516" y="5673"/>
                    <a:pt x="2924" y="3560"/>
                    <a:pt x="840" y="2345"/>
                  </a:cubicBezTo>
                  <a:lnTo>
                    <a:pt x="2953" y="2345"/>
                  </a:lnTo>
                  <a:cubicBezTo>
                    <a:pt x="3184" y="3039"/>
                    <a:pt x="3850" y="3531"/>
                    <a:pt x="4602" y="3531"/>
                  </a:cubicBezTo>
                  <a:cubicBezTo>
                    <a:pt x="5586" y="3531"/>
                    <a:pt x="6368" y="2750"/>
                    <a:pt x="6368" y="1766"/>
                  </a:cubicBezTo>
                  <a:cubicBezTo>
                    <a:pt x="6368" y="811"/>
                    <a:pt x="5586" y="0"/>
                    <a:pt x="4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5053375" y="1760679"/>
              <a:ext cx="103098" cy="132424"/>
            </a:xfrm>
            <a:custGeom>
              <a:avLst/>
              <a:gdLst/>
              <a:ahLst/>
              <a:cxnLst/>
              <a:rect l="l" t="t" r="r" b="b"/>
              <a:pathLst>
                <a:path w="6368" h="8192" extrusionOk="0">
                  <a:moveTo>
                    <a:pt x="1737" y="0"/>
                  </a:moveTo>
                  <a:cubicBezTo>
                    <a:pt x="782" y="0"/>
                    <a:pt x="0" y="782"/>
                    <a:pt x="0" y="1766"/>
                  </a:cubicBezTo>
                  <a:cubicBezTo>
                    <a:pt x="0" y="2721"/>
                    <a:pt x="782" y="3531"/>
                    <a:pt x="1737" y="3531"/>
                  </a:cubicBezTo>
                  <a:cubicBezTo>
                    <a:pt x="2518" y="3531"/>
                    <a:pt x="3155" y="3039"/>
                    <a:pt x="3415" y="2345"/>
                  </a:cubicBezTo>
                  <a:lnTo>
                    <a:pt x="5528" y="2345"/>
                  </a:lnTo>
                  <a:cubicBezTo>
                    <a:pt x="3444" y="3560"/>
                    <a:pt x="1852" y="5644"/>
                    <a:pt x="1331" y="8191"/>
                  </a:cubicBezTo>
                  <a:lnTo>
                    <a:pt x="2518" y="8191"/>
                  </a:lnTo>
                  <a:cubicBezTo>
                    <a:pt x="3010" y="6020"/>
                    <a:pt x="4457" y="4226"/>
                    <a:pt x="6367" y="3213"/>
                  </a:cubicBezTo>
                  <a:lnTo>
                    <a:pt x="6367" y="1187"/>
                  </a:lnTo>
                  <a:lnTo>
                    <a:pt x="3415" y="1187"/>
                  </a:lnTo>
                  <a:cubicBezTo>
                    <a:pt x="3155" y="492"/>
                    <a:pt x="2518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5053375" y="1911794"/>
              <a:ext cx="57653" cy="57095"/>
            </a:xfrm>
            <a:custGeom>
              <a:avLst/>
              <a:gdLst/>
              <a:ahLst/>
              <a:cxnLst/>
              <a:rect l="l" t="t" r="r" b="b"/>
              <a:pathLst>
                <a:path w="3561" h="3532" extrusionOk="0">
                  <a:moveTo>
                    <a:pt x="579" y="1"/>
                  </a:moveTo>
                  <a:cubicBezTo>
                    <a:pt x="261" y="1"/>
                    <a:pt x="0" y="261"/>
                    <a:pt x="0" y="580"/>
                  </a:cubicBezTo>
                  <a:lnTo>
                    <a:pt x="0" y="2953"/>
                  </a:lnTo>
                  <a:cubicBezTo>
                    <a:pt x="0" y="3300"/>
                    <a:pt x="261" y="3532"/>
                    <a:pt x="579" y="3532"/>
                  </a:cubicBezTo>
                  <a:lnTo>
                    <a:pt x="2981" y="3532"/>
                  </a:lnTo>
                  <a:cubicBezTo>
                    <a:pt x="3300" y="3532"/>
                    <a:pt x="3560" y="3271"/>
                    <a:pt x="3560" y="2953"/>
                  </a:cubicBezTo>
                  <a:lnTo>
                    <a:pt x="3560" y="580"/>
                  </a:lnTo>
                  <a:cubicBezTo>
                    <a:pt x="3560" y="261"/>
                    <a:pt x="3300" y="1"/>
                    <a:pt x="2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5316229" y="1911794"/>
              <a:ext cx="57183" cy="57095"/>
            </a:xfrm>
            <a:custGeom>
              <a:avLst/>
              <a:gdLst/>
              <a:ahLst/>
              <a:cxnLst/>
              <a:rect l="l" t="t" r="r" b="b"/>
              <a:pathLst>
                <a:path w="3532" h="3532" extrusionOk="0">
                  <a:moveTo>
                    <a:pt x="580" y="1"/>
                  </a:moveTo>
                  <a:cubicBezTo>
                    <a:pt x="232" y="1"/>
                    <a:pt x="1" y="261"/>
                    <a:pt x="1" y="580"/>
                  </a:cubicBezTo>
                  <a:lnTo>
                    <a:pt x="1" y="2953"/>
                  </a:lnTo>
                  <a:cubicBezTo>
                    <a:pt x="1" y="3300"/>
                    <a:pt x="261" y="3532"/>
                    <a:pt x="580" y="3532"/>
                  </a:cubicBezTo>
                  <a:lnTo>
                    <a:pt x="2953" y="3532"/>
                  </a:lnTo>
                  <a:cubicBezTo>
                    <a:pt x="3271" y="3532"/>
                    <a:pt x="3532" y="3271"/>
                    <a:pt x="3532" y="2953"/>
                  </a:cubicBezTo>
                  <a:lnTo>
                    <a:pt x="3532" y="580"/>
                  </a:lnTo>
                  <a:cubicBezTo>
                    <a:pt x="3532" y="261"/>
                    <a:pt x="3271" y="1"/>
                    <a:pt x="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5175202" y="1751788"/>
              <a:ext cx="76384" cy="76283"/>
            </a:xfrm>
            <a:custGeom>
              <a:avLst/>
              <a:gdLst/>
              <a:ahLst/>
              <a:cxnLst/>
              <a:rect l="l" t="t" r="r" b="b"/>
              <a:pathLst>
                <a:path w="4718" h="4719" extrusionOk="0">
                  <a:moveTo>
                    <a:pt x="579" y="0"/>
                  </a:moveTo>
                  <a:cubicBezTo>
                    <a:pt x="261" y="0"/>
                    <a:pt x="0" y="261"/>
                    <a:pt x="0" y="579"/>
                  </a:cubicBezTo>
                  <a:lnTo>
                    <a:pt x="0" y="4139"/>
                  </a:lnTo>
                  <a:cubicBezTo>
                    <a:pt x="0" y="4458"/>
                    <a:pt x="261" y="4718"/>
                    <a:pt x="579" y="4718"/>
                  </a:cubicBezTo>
                  <a:lnTo>
                    <a:pt x="4139" y="4718"/>
                  </a:lnTo>
                  <a:cubicBezTo>
                    <a:pt x="4457" y="4718"/>
                    <a:pt x="4718" y="4458"/>
                    <a:pt x="4718" y="4139"/>
                  </a:cubicBezTo>
                  <a:lnTo>
                    <a:pt x="4718" y="579"/>
                  </a:lnTo>
                  <a:cubicBezTo>
                    <a:pt x="4718" y="261"/>
                    <a:pt x="4457" y="0"/>
                    <a:pt x="4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151775" y="1845354"/>
              <a:ext cx="124177" cy="131955"/>
            </a:xfrm>
            <a:custGeom>
              <a:avLst/>
              <a:gdLst/>
              <a:ahLst/>
              <a:cxnLst/>
              <a:rect l="l" t="t" r="r" b="b"/>
              <a:pathLst>
                <a:path w="7670" h="8163" extrusionOk="0">
                  <a:moveTo>
                    <a:pt x="1476" y="1"/>
                  </a:moveTo>
                  <a:cubicBezTo>
                    <a:pt x="1158" y="1"/>
                    <a:pt x="897" y="261"/>
                    <a:pt x="897" y="580"/>
                  </a:cubicBezTo>
                  <a:cubicBezTo>
                    <a:pt x="897" y="898"/>
                    <a:pt x="1158" y="1159"/>
                    <a:pt x="1476" y="1159"/>
                  </a:cubicBezTo>
                  <a:lnTo>
                    <a:pt x="1476" y="5153"/>
                  </a:lnTo>
                  <a:lnTo>
                    <a:pt x="0" y="8163"/>
                  </a:lnTo>
                  <a:lnTo>
                    <a:pt x="7670" y="8163"/>
                  </a:lnTo>
                  <a:lnTo>
                    <a:pt x="6194" y="5124"/>
                  </a:lnTo>
                  <a:lnTo>
                    <a:pt x="6194" y="1159"/>
                  </a:lnTo>
                  <a:cubicBezTo>
                    <a:pt x="6483" y="1130"/>
                    <a:pt x="6715" y="869"/>
                    <a:pt x="6715" y="580"/>
                  </a:cubicBezTo>
                  <a:cubicBezTo>
                    <a:pt x="6715" y="261"/>
                    <a:pt x="6454" y="1"/>
                    <a:pt x="6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108193" y="1996016"/>
              <a:ext cx="210405" cy="75814"/>
            </a:xfrm>
            <a:custGeom>
              <a:avLst/>
              <a:gdLst/>
              <a:ahLst/>
              <a:cxnLst/>
              <a:rect l="l" t="t" r="r" b="b"/>
              <a:pathLst>
                <a:path w="12996" h="4690" extrusionOk="0">
                  <a:moveTo>
                    <a:pt x="2113" y="0"/>
                  </a:moveTo>
                  <a:lnTo>
                    <a:pt x="174" y="3850"/>
                  </a:lnTo>
                  <a:cubicBezTo>
                    <a:pt x="0" y="4226"/>
                    <a:pt x="261" y="4689"/>
                    <a:pt x="695" y="4689"/>
                  </a:cubicBezTo>
                  <a:lnTo>
                    <a:pt x="12301" y="4689"/>
                  </a:lnTo>
                  <a:cubicBezTo>
                    <a:pt x="12706" y="4689"/>
                    <a:pt x="12996" y="4226"/>
                    <a:pt x="12822" y="3850"/>
                  </a:cubicBezTo>
                  <a:lnTo>
                    <a:pt x="109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52"/>
          <p:cNvGrpSpPr/>
          <p:nvPr/>
        </p:nvGrpSpPr>
        <p:grpSpPr>
          <a:xfrm>
            <a:off x="1734088" y="2911800"/>
            <a:ext cx="320034" cy="320041"/>
            <a:chOff x="1734088" y="2911800"/>
            <a:chExt cx="320034" cy="320041"/>
          </a:xfrm>
        </p:grpSpPr>
        <p:sp>
          <p:nvSpPr>
            <p:cNvPr id="931" name="Google Shape;931;p52"/>
            <p:cNvSpPr/>
            <p:nvPr/>
          </p:nvSpPr>
          <p:spPr>
            <a:xfrm>
              <a:off x="1734088" y="2911800"/>
              <a:ext cx="131100" cy="89515"/>
            </a:xfrm>
            <a:custGeom>
              <a:avLst/>
              <a:gdLst/>
              <a:ahLst/>
              <a:cxnLst/>
              <a:rect l="l" t="t" r="r" b="b"/>
              <a:pathLst>
                <a:path w="8134" h="5529" extrusionOk="0">
                  <a:moveTo>
                    <a:pt x="2895" y="0"/>
                  </a:moveTo>
                  <a:cubicBezTo>
                    <a:pt x="1303" y="0"/>
                    <a:pt x="0" y="1303"/>
                    <a:pt x="0" y="2895"/>
                  </a:cubicBezTo>
                  <a:lnTo>
                    <a:pt x="0" y="5528"/>
                  </a:lnTo>
                  <a:lnTo>
                    <a:pt x="6889" y="5528"/>
                  </a:lnTo>
                  <a:lnTo>
                    <a:pt x="8133" y="4284"/>
                  </a:lnTo>
                  <a:lnTo>
                    <a:pt x="8133" y="579"/>
                  </a:lnTo>
                  <a:cubicBezTo>
                    <a:pt x="8133" y="261"/>
                    <a:pt x="7873" y="0"/>
                    <a:pt x="7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1734088" y="3020036"/>
              <a:ext cx="92369" cy="61862"/>
            </a:xfrm>
            <a:custGeom>
              <a:avLst/>
              <a:gdLst/>
              <a:ahLst/>
              <a:cxnLst/>
              <a:rect l="l" t="t" r="r" b="b"/>
              <a:pathLst>
                <a:path w="5731" h="3821" extrusionOk="0">
                  <a:moveTo>
                    <a:pt x="0" y="0"/>
                  </a:moveTo>
                  <a:lnTo>
                    <a:pt x="0" y="3821"/>
                  </a:lnTo>
                  <a:lnTo>
                    <a:pt x="1911" y="3821"/>
                  </a:lnTo>
                  <a:lnTo>
                    <a:pt x="57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1901569" y="2927147"/>
              <a:ext cx="152552" cy="136951"/>
            </a:xfrm>
            <a:custGeom>
              <a:avLst/>
              <a:gdLst/>
              <a:ahLst/>
              <a:cxnLst/>
              <a:rect l="l" t="t" r="r" b="b"/>
              <a:pathLst>
                <a:path w="9465" h="8459" extrusionOk="0">
                  <a:moveTo>
                    <a:pt x="3908" y="0"/>
                  </a:moveTo>
                  <a:cubicBezTo>
                    <a:pt x="3163" y="0"/>
                    <a:pt x="2417" y="282"/>
                    <a:pt x="1853" y="847"/>
                  </a:cubicBezTo>
                  <a:lnTo>
                    <a:pt x="1" y="2699"/>
                  </a:lnTo>
                  <a:lnTo>
                    <a:pt x="5731" y="8459"/>
                  </a:lnTo>
                  <a:lnTo>
                    <a:pt x="9233" y="4957"/>
                  </a:lnTo>
                  <a:cubicBezTo>
                    <a:pt x="9465" y="4725"/>
                    <a:pt x="9465" y="4349"/>
                    <a:pt x="9233" y="4146"/>
                  </a:cubicBezTo>
                  <a:lnTo>
                    <a:pt x="5963" y="847"/>
                  </a:lnTo>
                  <a:cubicBezTo>
                    <a:pt x="5398" y="282"/>
                    <a:pt x="4653" y="0"/>
                    <a:pt x="39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1791005" y="3054226"/>
              <a:ext cx="55057" cy="27669"/>
            </a:xfrm>
            <a:custGeom>
              <a:avLst/>
              <a:gdLst/>
              <a:ahLst/>
              <a:cxnLst/>
              <a:rect l="l" t="t" r="r" b="b"/>
              <a:pathLst>
                <a:path w="3416" h="1709" extrusionOk="0">
                  <a:moveTo>
                    <a:pt x="1708" y="1"/>
                  </a:moveTo>
                  <a:lnTo>
                    <a:pt x="0" y="1709"/>
                  </a:lnTo>
                  <a:lnTo>
                    <a:pt x="3416" y="1709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1832062" y="2984421"/>
              <a:ext cx="148813" cy="97480"/>
            </a:xfrm>
            <a:custGeom>
              <a:avLst/>
              <a:gdLst/>
              <a:ahLst/>
              <a:cxnLst/>
              <a:rect l="l" t="t" r="r" b="b"/>
              <a:pathLst>
                <a:path w="9233" h="6021" extrusionOk="0">
                  <a:moveTo>
                    <a:pt x="3502" y="0"/>
                  </a:moveTo>
                  <a:lnTo>
                    <a:pt x="0" y="3503"/>
                  </a:lnTo>
                  <a:lnTo>
                    <a:pt x="2518" y="6021"/>
                  </a:lnTo>
                  <a:lnTo>
                    <a:pt x="8944" y="6021"/>
                  </a:lnTo>
                  <a:lnTo>
                    <a:pt x="9233" y="573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1791005" y="3156844"/>
              <a:ext cx="18680" cy="18764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579" y="0"/>
                  </a:moveTo>
                  <a:cubicBezTo>
                    <a:pt x="261" y="0"/>
                    <a:pt x="0" y="261"/>
                    <a:pt x="0" y="579"/>
                  </a:cubicBezTo>
                  <a:cubicBezTo>
                    <a:pt x="0" y="898"/>
                    <a:pt x="261" y="1158"/>
                    <a:pt x="579" y="1158"/>
                  </a:cubicBezTo>
                  <a:cubicBezTo>
                    <a:pt x="898" y="1158"/>
                    <a:pt x="1158" y="898"/>
                    <a:pt x="1158" y="579"/>
                  </a:cubicBezTo>
                  <a:cubicBezTo>
                    <a:pt x="1158" y="261"/>
                    <a:pt x="898" y="0"/>
                    <a:pt x="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1734088" y="3100621"/>
              <a:ext cx="319094" cy="131220"/>
            </a:xfrm>
            <a:custGeom>
              <a:avLst/>
              <a:gdLst/>
              <a:ahLst/>
              <a:cxnLst/>
              <a:rect l="l" t="t" r="r" b="b"/>
              <a:pathLst>
                <a:path w="19798" h="8105" extrusionOk="0">
                  <a:moveTo>
                    <a:pt x="4110" y="2316"/>
                  </a:moveTo>
                  <a:cubicBezTo>
                    <a:pt x="5065" y="2316"/>
                    <a:pt x="5847" y="3097"/>
                    <a:pt x="5847" y="4052"/>
                  </a:cubicBezTo>
                  <a:cubicBezTo>
                    <a:pt x="5847" y="5007"/>
                    <a:pt x="5065" y="5789"/>
                    <a:pt x="4110" y="5789"/>
                  </a:cubicBezTo>
                  <a:cubicBezTo>
                    <a:pt x="3155" y="5789"/>
                    <a:pt x="2374" y="5007"/>
                    <a:pt x="2374" y="4052"/>
                  </a:cubicBezTo>
                  <a:cubicBezTo>
                    <a:pt x="2374" y="3097"/>
                    <a:pt x="3155" y="2316"/>
                    <a:pt x="4110" y="2316"/>
                  </a:cubicBezTo>
                  <a:close/>
                  <a:moveTo>
                    <a:pt x="0" y="0"/>
                  </a:moveTo>
                  <a:lnTo>
                    <a:pt x="0" y="5210"/>
                  </a:lnTo>
                  <a:cubicBezTo>
                    <a:pt x="0" y="6802"/>
                    <a:pt x="1303" y="8104"/>
                    <a:pt x="2895" y="8104"/>
                  </a:cubicBezTo>
                  <a:lnTo>
                    <a:pt x="19218" y="8104"/>
                  </a:lnTo>
                  <a:cubicBezTo>
                    <a:pt x="19537" y="8104"/>
                    <a:pt x="19797" y="7844"/>
                    <a:pt x="19797" y="7525"/>
                  </a:cubicBezTo>
                  <a:lnTo>
                    <a:pt x="19797" y="2894"/>
                  </a:lnTo>
                  <a:cubicBezTo>
                    <a:pt x="19797" y="1303"/>
                    <a:pt x="18495" y="0"/>
                    <a:pt x="16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1715138" y="4071800"/>
            <a:ext cx="341373" cy="320041"/>
            <a:chOff x="1715138" y="4071800"/>
            <a:chExt cx="341373" cy="320041"/>
          </a:xfrm>
        </p:grpSpPr>
        <p:sp>
          <p:nvSpPr>
            <p:cNvPr id="939" name="Google Shape;939;p52"/>
            <p:cNvSpPr/>
            <p:nvPr/>
          </p:nvSpPr>
          <p:spPr>
            <a:xfrm>
              <a:off x="1715138" y="4172495"/>
              <a:ext cx="60400" cy="59831"/>
            </a:xfrm>
            <a:custGeom>
              <a:avLst/>
              <a:gdLst/>
              <a:ahLst/>
              <a:cxnLst/>
              <a:rect l="l" t="t" r="r" b="b"/>
              <a:pathLst>
                <a:path w="3503" h="3474" extrusionOk="0">
                  <a:moveTo>
                    <a:pt x="580" y="0"/>
                  </a:moveTo>
                  <a:cubicBezTo>
                    <a:pt x="261" y="0"/>
                    <a:pt x="1" y="261"/>
                    <a:pt x="1" y="579"/>
                  </a:cubicBezTo>
                  <a:lnTo>
                    <a:pt x="1" y="3473"/>
                  </a:lnTo>
                  <a:lnTo>
                    <a:pt x="3503" y="3473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715138" y="4252249"/>
              <a:ext cx="60400" cy="59831"/>
            </a:xfrm>
            <a:custGeom>
              <a:avLst/>
              <a:gdLst/>
              <a:ahLst/>
              <a:cxnLst/>
              <a:rect l="l" t="t" r="r" b="b"/>
              <a:pathLst>
                <a:path w="3503" h="3474" extrusionOk="0">
                  <a:moveTo>
                    <a:pt x="1" y="0"/>
                  </a:moveTo>
                  <a:lnTo>
                    <a:pt x="1" y="3473"/>
                  </a:lnTo>
                  <a:lnTo>
                    <a:pt x="3503" y="3473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715138" y="4332003"/>
              <a:ext cx="60400" cy="59831"/>
            </a:xfrm>
            <a:custGeom>
              <a:avLst/>
              <a:gdLst/>
              <a:ahLst/>
              <a:cxnLst/>
              <a:rect l="l" t="t" r="r" b="b"/>
              <a:pathLst>
                <a:path w="3503" h="3474" extrusionOk="0">
                  <a:moveTo>
                    <a:pt x="1" y="0"/>
                  </a:moveTo>
                  <a:lnTo>
                    <a:pt x="1" y="2894"/>
                  </a:lnTo>
                  <a:cubicBezTo>
                    <a:pt x="1" y="3213"/>
                    <a:pt x="261" y="3473"/>
                    <a:pt x="580" y="3473"/>
                  </a:cubicBezTo>
                  <a:lnTo>
                    <a:pt x="3503" y="3473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795494" y="4172495"/>
              <a:ext cx="261017" cy="219346"/>
            </a:xfrm>
            <a:custGeom>
              <a:avLst/>
              <a:gdLst/>
              <a:ahLst/>
              <a:cxnLst/>
              <a:rect l="l" t="t" r="r" b="b"/>
              <a:pathLst>
                <a:path w="15138" h="12736" extrusionOk="0">
                  <a:moveTo>
                    <a:pt x="0" y="0"/>
                  </a:moveTo>
                  <a:lnTo>
                    <a:pt x="0" y="12735"/>
                  </a:lnTo>
                  <a:lnTo>
                    <a:pt x="14559" y="12735"/>
                  </a:lnTo>
                  <a:cubicBezTo>
                    <a:pt x="14877" y="12735"/>
                    <a:pt x="15137" y="12475"/>
                    <a:pt x="15137" y="12156"/>
                  </a:cubicBezTo>
                  <a:lnTo>
                    <a:pt x="15137" y="579"/>
                  </a:lnTo>
                  <a:cubicBezTo>
                    <a:pt x="15137" y="261"/>
                    <a:pt x="14877" y="0"/>
                    <a:pt x="14559" y="0"/>
                  </a:cubicBezTo>
                  <a:lnTo>
                    <a:pt x="6976" y="0"/>
                  </a:lnTo>
                  <a:lnTo>
                    <a:pt x="6976" y="7497"/>
                  </a:lnTo>
                  <a:cubicBezTo>
                    <a:pt x="6976" y="7612"/>
                    <a:pt x="6947" y="7699"/>
                    <a:pt x="6889" y="7815"/>
                  </a:cubicBezTo>
                  <a:lnTo>
                    <a:pt x="5934" y="9262"/>
                  </a:lnTo>
                  <a:lnTo>
                    <a:pt x="7381" y="9262"/>
                  </a:lnTo>
                  <a:cubicBezTo>
                    <a:pt x="8018" y="9262"/>
                    <a:pt x="8539" y="8741"/>
                    <a:pt x="8539" y="8104"/>
                  </a:cubicBezTo>
                  <a:lnTo>
                    <a:pt x="8539" y="4602"/>
                  </a:lnTo>
                  <a:cubicBezTo>
                    <a:pt x="8539" y="3300"/>
                    <a:pt x="9580" y="2258"/>
                    <a:pt x="10854" y="2258"/>
                  </a:cubicBezTo>
                  <a:cubicBezTo>
                    <a:pt x="12127" y="2258"/>
                    <a:pt x="13169" y="3300"/>
                    <a:pt x="13169" y="4602"/>
                  </a:cubicBezTo>
                  <a:lnTo>
                    <a:pt x="13169" y="5210"/>
                  </a:lnTo>
                  <a:cubicBezTo>
                    <a:pt x="13169" y="5528"/>
                    <a:pt x="12909" y="5789"/>
                    <a:pt x="12591" y="5789"/>
                  </a:cubicBezTo>
                  <a:cubicBezTo>
                    <a:pt x="12272" y="5789"/>
                    <a:pt x="12012" y="5528"/>
                    <a:pt x="12012" y="5210"/>
                  </a:cubicBezTo>
                  <a:lnTo>
                    <a:pt x="12012" y="4602"/>
                  </a:lnTo>
                  <a:cubicBezTo>
                    <a:pt x="12012" y="3937"/>
                    <a:pt x="11491" y="3445"/>
                    <a:pt x="10854" y="3445"/>
                  </a:cubicBezTo>
                  <a:cubicBezTo>
                    <a:pt x="10217" y="3445"/>
                    <a:pt x="9696" y="3966"/>
                    <a:pt x="9696" y="4602"/>
                  </a:cubicBezTo>
                  <a:lnTo>
                    <a:pt x="9696" y="8104"/>
                  </a:lnTo>
                  <a:cubicBezTo>
                    <a:pt x="9696" y="9378"/>
                    <a:pt x="8654" y="10420"/>
                    <a:pt x="7381" y="10420"/>
                  </a:cubicBezTo>
                  <a:lnTo>
                    <a:pt x="4863" y="10420"/>
                  </a:lnTo>
                  <a:cubicBezTo>
                    <a:pt x="4631" y="10420"/>
                    <a:pt x="4400" y="10275"/>
                    <a:pt x="4313" y="10072"/>
                  </a:cubicBezTo>
                  <a:lnTo>
                    <a:pt x="2837" y="7815"/>
                  </a:lnTo>
                  <a:cubicBezTo>
                    <a:pt x="2779" y="7699"/>
                    <a:pt x="2721" y="7612"/>
                    <a:pt x="2721" y="7497"/>
                  </a:cubicBezTo>
                  <a:lnTo>
                    <a:pt x="27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1862866" y="4071800"/>
              <a:ext cx="32950" cy="60830"/>
            </a:xfrm>
            <a:custGeom>
              <a:avLst/>
              <a:gdLst/>
              <a:ahLst/>
              <a:cxnLst/>
              <a:rect l="l" t="t" r="r" b="b"/>
              <a:pathLst>
                <a:path w="1911" h="3532" extrusionOk="0">
                  <a:moveTo>
                    <a:pt x="377" y="1"/>
                  </a:moveTo>
                  <a:cubicBezTo>
                    <a:pt x="174" y="1"/>
                    <a:pt x="1" y="175"/>
                    <a:pt x="1" y="377"/>
                  </a:cubicBezTo>
                  <a:lnTo>
                    <a:pt x="1" y="3532"/>
                  </a:lnTo>
                  <a:lnTo>
                    <a:pt x="1911" y="3532"/>
                  </a:lnTo>
                  <a:lnTo>
                    <a:pt x="1911" y="377"/>
                  </a:lnTo>
                  <a:cubicBezTo>
                    <a:pt x="1911" y="175"/>
                    <a:pt x="1737" y="1"/>
                    <a:pt x="1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1862866" y="4152553"/>
              <a:ext cx="32950" cy="171484"/>
            </a:xfrm>
            <a:custGeom>
              <a:avLst/>
              <a:gdLst/>
              <a:ahLst/>
              <a:cxnLst/>
              <a:rect l="l" t="t" r="r" b="b"/>
              <a:pathLst>
                <a:path w="1911" h="9957" extrusionOk="0">
                  <a:moveTo>
                    <a:pt x="1" y="1"/>
                  </a:moveTo>
                  <a:lnTo>
                    <a:pt x="1" y="8481"/>
                  </a:lnTo>
                  <a:lnTo>
                    <a:pt x="956" y="9957"/>
                  </a:lnTo>
                  <a:lnTo>
                    <a:pt x="1911" y="8481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52"/>
          <p:cNvGrpSpPr/>
          <p:nvPr/>
        </p:nvGrpSpPr>
        <p:grpSpPr>
          <a:xfrm>
            <a:off x="5060163" y="2911800"/>
            <a:ext cx="320042" cy="320042"/>
            <a:chOff x="5060163" y="2911800"/>
            <a:chExt cx="320042" cy="320042"/>
          </a:xfrm>
        </p:grpSpPr>
        <p:sp>
          <p:nvSpPr>
            <p:cNvPr id="946" name="Google Shape;946;p52"/>
            <p:cNvSpPr/>
            <p:nvPr/>
          </p:nvSpPr>
          <p:spPr>
            <a:xfrm>
              <a:off x="5324048" y="2911800"/>
              <a:ext cx="56157" cy="168761"/>
            </a:xfrm>
            <a:custGeom>
              <a:avLst/>
              <a:gdLst/>
              <a:ahLst/>
              <a:cxnLst/>
              <a:rect l="l" t="t" r="r" b="b"/>
              <a:pathLst>
                <a:path w="3474" h="10427" extrusionOk="0">
                  <a:moveTo>
                    <a:pt x="1719" y="0"/>
                  </a:moveTo>
                  <a:cubicBezTo>
                    <a:pt x="1513" y="0"/>
                    <a:pt x="1303" y="109"/>
                    <a:pt x="1187" y="326"/>
                  </a:cubicBezTo>
                  <a:lnTo>
                    <a:pt x="58" y="2670"/>
                  </a:lnTo>
                  <a:cubicBezTo>
                    <a:pt x="0" y="2757"/>
                    <a:pt x="0" y="2844"/>
                    <a:pt x="0" y="2931"/>
                  </a:cubicBezTo>
                  <a:lnTo>
                    <a:pt x="0" y="10427"/>
                  </a:lnTo>
                  <a:lnTo>
                    <a:pt x="3473" y="10427"/>
                  </a:lnTo>
                  <a:lnTo>
                    <a:pt x="3473" y="2931"/>
                  </a:lnTo>
                  <a:cubicBezTo>
                    <a:pt x="3473" y="2844"/>
                    <a:pt x="3445" y="2757"/>
                    <a:pt x="3416" y="2670"/>
                  </a:cubicBezTo>
                  <a:lnTo>
                    <a:pt x="2229" y="326"/>
                  </a:lnTo>
                  <a:cubicBezTo>
                    <a:pt x="2128" y="109"/>
                    <a:pt x="192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5324048" y="3099264"/>
              <a:ext cx="56157" cy="47794"/>
            </a:xfrm>
            <a:custGeom>
              <a:avLst/>
              <a:gdLst/>
              <a:ahLst/>
              <a:cxnLst/>
              <a:rect l="l" t="t" r="r" b="b"/>
              <a:pathLst>
                <a:path w="3474" h="2953" extrusionOk="0">
                  <a:moveTo>
                    <a:pt x="0" y="1"/>
                  </a:moveTo>
                  <a:lnTo>
                    <a:pt x="0" y="2374"/>
                  </a:lnTo>
                  <a:cubicBezTo>
                    <a:pt x="0" y="2692"/>
                    <a:pt x="261" y="2953"/>
                    <a:pt x="579" y="2953"/>
                  </a:cubicBezTo>
                  <a:lnTo>
                    <a:pt x="2895" y="2953"/>
                  </a:lnTo>
                  <a:cubicBezTo>
                    <a:pt x="3213" y="2953"/>
                    <a:pt x="3473" y="2692"/>
                    <a:pt x="3473" y="2374"/>
                  </a:cubicBezTo>
                  <a:lnTo>
                    <a:pt x="34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5125665" y="3174208"/>
              <a:ext cx="225987" cy="57635"/>
            </a:xfrm>
            <a:custGeom>
              <a:avLst/>
              <a:gdLst/>
              <a:ahLst/>
              <a:cxnLst/>
              <a:rect l="l" t="t" r="r" b="b"/>
              <a:pathLst>
                <a:path w="13980" h="3561" extrusionOk="0">
                  <a:moveTo>
                    <a:pt x="30" y="0"/>
                  </a:moveTo>
                  <a:cubicBezTo>
                    <a:pt x="811" y="1042"/>
                    <a:pt x="840" y="2489"/>
                    <a:pt x="1" y="3560"/>
                  </a:cubicBezTo>
                  <a:lnTo>
                    <a:pt x="11057" y="3560"/>
                  </a:lnTo>
                  <a:cubicBezTo>
                    <a:pt x="12880" y="3560"/>
                    <a:pt x="13980" y="1563"/>
                    <a:pt x="13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5117243" y="2990595"/>
              <a:ext cx="67861" cy="107760"/>
            </a:xfrm>
            <a:custGeom>
              <a:avLst/>
              <a:gdLst/>
              <a:ahLst/>
              <a:cxnLst/>
              <a:rect l="l" t="t" r="r" b="b"/>
              <a:pathLst>
                <a:path w="4198" h="6658" extrusionOk="0">
                  <a:moveTo>
                    <a:pt x="1" y="1"/>
                  </a:moveTo>
                  <a:lnTo>
                    <a:pt x="1" y="6658"/>
                  </a:lnTo>
                  <a:lnTo>
                    <a:pt x="4197" y="66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5060163" y="2911913"/>
              <a:ext cx="244237" cy="319492"/>
            </a:xfrm>
            <a:custGeom>
              <a:avLst/>
              <a:gdLst/>
              <a:ahLst/>
              <a:cxnLst/>
              <a:rect l="l" t="t" r="r" b="b"/>
              <a:pathLst>
                <a:path w="15109" h="19740" extrusionOk="0">
                  <a:moveTo>
                    <a:pt x="2963" y="2279"/>
                  </a:moveTo>
                  <a:cubicBezTo>
                    <a:pt x="3143" y="2279"/>
                    <a:pt x="3325" y="2362"/>
                    <a:pt x="3445" y="2548"/>
                  </a:cubicBezTo>
                  <a:lnTo>
                    <a:pt x="9262" y="11780"/>
                  </a:lnTo>
                  <a:cubicBezTo>
                    <a:pt x="9523" y="12185"/>
                    <a:pt x="9233" y="12677"/>
                    <a:pt x="8770" y="12677"/>
                  </a:cubicBezTo>
                  <a:lnTo>
                    <a:pt x="2953" y="12677"/>
                  </a:lnTo>
                  <a:cubicBezTo>
                    <a:pt x="2635" y="12677"/>
                    <a:pt x="2374" y="12417"/>
                    <a:pt x="2374" y="12099"/>
                  </a:cubicBezTo>
                  <a:lnTo>
                    <a:pt x="2374" y="2866"/>
                  </a:lnTo>
                  <a:cubicBezTo>
                    <a:pt x="2374" y="2505"/>
                    <a:pt x="2666" y="2279"/>
                    <a:pt x="2963" y="2279"/>
                  </a:cubicBezTo>
                  <a:close/>
                  <a:moveTo>
                    <a:pt x="12186" y="2258"/>
                  </a:moveTo>
                  <a:cubicBezTo>
                    <a:pt x="12504" y="2258"/>
                    <a:pt x="12764" y="2519"/>
                    <a:pt x="12764" y="2837"/>
                  </a:cubicBezTo>
                  <a:lnTo>
                    <a:pt x="12764" y="6368"/>
                  </a:lnTo>
                  <a:cubicBezTo>
                    <a:pt x="12764" y="6715"/>
                    <a:pt x="12504" y="6947"/>
                    <a:pt x="12186" y="6947"/>
                  </a:cubicBezTo>
                  <a:lnTo>
                    <a:pt x="10449" y="6947"/>
                  </a:lnTo>
                  <a:lnTo>
                    <a:pt x="10449" y="8076"/>
                  </a:lnTo>
                  <a:lnTo>
                    <a:pt x="12186" y="8076"/>
                  </a:lnTo>
                  <a:cubicBezTo>
                    <a:pt x="12504" y="8076"/>
                    <a:pt x="12764" y="8336"/>
                    <a:pt x="12764" y="8654"/>
                  </a:cubicBezTo>
                  <a:lnTo>
                    <a:pt x="12764" y="12128"/>
                  </a:lnTo>
                  <a:cubicBezTo>
                    <a:pt x="12764" y="12446"/>
                    <a:pt x="12504" y="12706"/>
                    <a:pt x="12186" y="12706"/>
                  </a:cubicBezTo>
                  <a:lnTo>
                    <a:pt x="11057" y="12706"/>
                  </a:lnTo>
                  <a:cubicBezTo>
                    <a:pt x="10738" y="12706"/>
                    <a:pt x="10478" y="12446"/>
                    <a:pt x="10478" y="12128"/>
                  </a:cubicBezTo>
                  <a:cubicBezTo>
                    <a:pt x="10478" y="11809"/>
                    <a:pt x="10738" y="11549"/>
                    <a:pt x="11057" y="11549"/>
                  </a:cubicBezTo>
                  <a:lnTo>
                    <a:pt x="11607" y="11549"/>
                  </a:lnTo>
                  <a:lnTo>
                    <a:pt x="11607" y="9233"/>
                  </a:lnTo>
                  <a:lnTo>
                    <a:pt x="9870" y="9233"/>
                  </a:lnTo>
                  <a:cubicBezTo>
                    <a:pt x="9552" y="9233"/>
                    <a:pt x="9291" y="8973"/>
                    <a:pt x="9291" y="8654"/>
                  </a:cubicBezTo>
                  <a:lnTo>
                    <a:pt x="9291" y="6368"/>
                  </a:lnTo>
                  <a:cubicBezTo>
                    <a:pt x="9291" y="6050"/>
                    <a:pt x="9552" y="5818"/>
                    <a:pt x="9870" y="5818"/>
                  </a:cubicBezTo>
                  <a:lnTo>
                    <a:pt x="11607" y="5818"/>
                  </a:lnTo>
                  <a:lnTo>
                    <a:pt x="11607" y="3416"/>
                  </a:lnTo>
                  <a:lnTo>
                    <a:pt x="8134" y="3416"/>
                  </a:lnTo>
                  <a:lnTo>
                    <a:pt x="8134" y="5963"/>
                  </a:lnTo>
                  <a:cubicBezTo>
                    <a:pt x="8134" y="6281"/>
                    <a:pt x="7873" y="6542"/>
                    <a:pt x="7555" y="6542"/>
                  </a:cubicBezTo>
                  <a:cubicBezTo>
                    <a:pt x="7236" y="6542"/>
                    <a:pt x="6976" y="6281"/>
                    <a:pt x="6976" y="5963"/>
                  </a:cubicBezTo>
                  <a:lnTo>
                    <a:pt x="6976" y="3416"/>
                  </a:lnTo>
                  <a:lnTo>
                    <a:pt x="5645" y="3416"/>
                  </a:lnTo>
                  <a:cubicBezTo>
                    <a:pt x="5326" y="3416"/>
                    <a:pt x="5066" y="3155"/>
                    <a:pt x="5066" y="2837"/>
                  </a:cubicBezTo>
                  <a:cubicBezTo>
                    <a:pt x="5066" y="2519"/>
                    <a:pt x="5326" y="2258"/>
                    <a:pt x="5645" y="2258"/>
                  </a:cubicBezTo>
                  <a:close/>
                  <a:moveTo>
                    <a:pt x="580" y="1"/>
                  </a:moveTo>
                  <a:cubicBezTo>
                    <a:pt x="261" y="1"/>
                    <a:pt x="1" y="261"/>
                    <a:pt x="1" y="579"/>
                  </a:cubicBezTo>
                  <a:lnTo>
                    <a:pt x="1" y="18090"/>
                  </a:lnTo>
                  <a:cubicBezTo>
                    <a:pt x="59" y="19016"/>
                    <a:pt x="840" y="19739"/>
                    <a:pt x="1766" y="19739"/>
                  </a:cubicBezTo>
                  <a:cubicBezTo>
                    <a:pt x="2721" y="19739"/>
                    <a:pt x="3532" y="18958"/>
                    <a:pt x="3532" y="17974"/>
                  </a:cubicBezTo>
                  <a:cubicBezTo>
                    <a:pt x="3532" y="17019"/>
                    <a:pt x="2750" y="16208"/>
                    <a:pt x="1766" y="16208"/>
                  </a:cubicBezTo>
                  <a:cubicBezTo>
                    <a:pt x="1535" y="16208"/>
                    <a:pt x="1332" y="16093"/>
                    <a:pt x="1245" y="15890"/>
                  </a:cubicBezTo>
                  <a:cubicBezTo>
                    <a:pt x="1072" y="15514"/>
                    <a:pt x="1332" y="15051"/>
                    <a:pt x="1766" y="15051"/>
                  </a:cubicBezTo>
                  <a:lnTo>
                    <a:pt x="15109" y="15051"/>
                  </a:lnTo>
                  <a:lnTo>
                    <a:pt x="15109" y="579"/>
                  </a:lnTo>
                  <a:cubicBezTo>
                    <a:pt x="15109" y="261"/>
                    <a:pt x="14848" y="1"/>
                    <a:pt x="14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5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Мои «открытия»</a:t>
            </a:r>
            <a:endParaRPr dirty="0"/>
          </a:p>
        </p:txBody>
      </p:sp>
      <p:sp>
        <p:nvSpPr>
          <p:cNvPr id="952" name="Google Shape;952;p52"/>
          <p:cNvSpPr txBox="1">
            <a:spLocks noGrp="1"/>
          </p:cNvSpPr>
          <p:nvPr>
            <p:ph type="subTitle" idx="1"/>
          </p:nvPr>
        </p:nvSpPr>
        <p:spPr>
          <a:xfrm>
            <a:off x="2282000" y="15209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Мечтать не вредно</a:t>
            </a:r>
            <a:endParaRPr dirty="0"/>
          </a:p>
        </p:txBody>
      </p:sp>
      <p:sp>
        <p:nvSpPr>
          <p:cNvPr id="953" name="Google Shape;953;p52"/>
          <p:cNvSpPr txBox="1">
            <a:spLocks noGrp="1"/>
          </p:cNvSpPr>
          <p:nvPr>
            <p:ph type="subTitle" idx="2"/>
          </p:nvPr>
        </p:nvSpPr>
        <p:spPr>
          <a:xfrm>
            <a:off x="2288914" y="1968232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Вредно не мечтать</a:t>
            </a:r>
            <a:endParaRPr dirty="0"/>
          </a:p>
        </p:txBody>
      </p:sp>
      <p:sp>
        <p:nvSpPr>
          <p:cNvPr id="954" name="Google Shape;954;p52"/>
          <p:cNvSpPr txBox="1">
            <a:spLocks noGrp="1"/>
          </p:cNvSpPr>
          <p:nvPr>
            <p:ph type="subTitle" idx="3"/>
          </p:nvPr>
        </p:nvSpPr>
        <p:spPr>
          <a:xfrm>
            <a:off x="2282000" y="38406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Берите все в свои руки</a:t>
            </a:r>
            <a:endParaRPr dirty="0"/>
          </a:p>
        </p:txBody>
      </p:sp>
      <p:sp>
        <p:nvSpPr>
          <p:cNvPr id="955" name="Google Shape;955;p52"/>
          <p:cNvSpPr txBox="1">
            <a:spLocks noGrp="1"/>
          </p:cNvSpPr>
          <p:nvPr>
            <p:ph type="subTitle" idx="4"/>
          </p:nvPr>
        </p:nvSpPr>
        <p:spPr>
          <a:xfrm>
            <a:off x="2282000" y="4370425"/>
            <a:ext cx="2290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Проявляйте инициативу и идите до конца </a:t>
            </a:r>
            <a:endParaRPr dirty="0"/>
          </a:p>
        </p:txBody>
      </p:sp>
      <p:sp>
        <p:nvSpPr>
          <p:cNvPr id="956" name="Google Shape;956;p52"/>
          <p:cNvSpPr txBox="1">
            <a:spLocks noGrp="1"/>
          </p:cNvSpPr>
          <p:nvPr>
            <p:ph type="subTitle" idx="5"/>
          </p:nvPr>
        </p:nvSpPr>
        <p:spPr>
          <a:xfrm>
            <a:off x="2282000" y="26808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мире много возможностей</a:t>
            </a:r>
            <a:endParaRPr dirty="0"/>
          </a:p>
        </p:txBody>
      </p:sp>
      <p:sp>
        <p:nvSpPr>
          <p:cNvPr id="957" name="Google Shape;957;p52"/>
          <p:cNvSpPr txBox="1">
            <a:spLocks noGrp="1"/>
          </p:cNvSpPr>
          <p:nvPr>
            <p:ph type="subTitle" idx="6"/>
          </p:nvPr>
        </p:nvSpPr>
        <p:spPr>
          <a:xfrm>
            <a:off x="2288914" y="3226918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Принимайте их</a:t>
            </a:r>
            <a:endParaRPr dirty="0"/>
          </a:p>
        </p:txBody>
      </p:sp>
      <p:sp>
        <p:nvSpPr>
          <p:cNvPr id="958" name="Google Shape;958;p52"/>
          <p:cNvSpPr txBox="1">
            <a:spLocks noGrp="1"/>
          </p:cNvSpPr>
          <p:nvPr>
            <p:ph type="subTitle" idx="7"/>
          </p:nvPr>
        </p:nvSpPr>
        <p:spPr>
          <a:xfrm>
            <a:off x="5647212" y="1760679"/>
            <a:ext cx="2707111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Стройте качественный фундамент уже сейчас</a:t>
            </a:r>
            <a:endParaRPr dirty="0"/>
          </a:p>
        </p:txBody>
      </p:sp>
      <p:sp>
        <p:nvSpPr>
          <p:cNvPr id="960" name="Google Shape;960;p52"/>
          <p:cNvSpPr txBox="1">
            <a:spLocks noGrp="1"/>
          </p:cNvSpPr>
          <p:nvPr>
            <p:ph type="subTitle" idx="9"/>
          </p:nvPr>
        </p:nvSpPr>
        <p:spPr>
          <a:xfrm>
            <a:off x="5577272" y="4027462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Английский НАДО учить</a:t>
            </a:r>
            <a:endParaRPr dirty="0"/>
          </a:p>
        </p:txBody>
      </p:sp>
      <p:sp>
        <p:nvSpPr>
          <p:cNvPr id="962" name="Google Shape;962;p52"/>
          <p:cNvSpPr txBox="1">
            <a:spLocks noGrp="1"/>
          </p:cNvSpPr>
          <p:nvPr>
            <p:ph type="subTitle" idx="14"/>
          </p:nvPr>
        </p:nvSpPr>
        <p:spPr>
          <a:xfrm>
            <a:off x="5577272" y="2900667"/>
            <a:ext cx="2293454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Выходите из зоны комфорта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59"/>
          <p:cNvSpPr/>
          <p:nvPr/>
        </p:nvSpPr>
        <p:spPr>
          <a:xfrm>
            <a:off x="2954986" y="1463513"/>
            <a:ext cx="3234029" cy="107654"/>
          </a:xfrm>
          <a:custGeom>
            <a:avLst/>
            <a:gdLst/>
            <a:ahLst/>
            <a:cxnLst/>
            <a:rect l="l" t="t" r="r" b="b"/>
            <a:pathLst>
              <a:path w="60534" h="5933" extrusionOk="0">
                <a:moveTo>
                  <a:pt x="57835" y="0"/>
                </a:moveTo>
                <a:cubicBezTo>
                  <a:pt x="55521" y="49"/>
                  <a:pt x="53184" y="121"/>
                  <a:pt x="50870" y="217"/>
                </a:cubicBezTo>
                <a:cubicBezTo>
                  <a:pt x="47159" y="362"/>
                  <a:pt x="43448" y="627"/>
                  <a:pt x="39737" y="723"/>
                </a:cubicBezTo>
                <a:cubicBezTo>
                  <a:pt x="35231" y="844"/>
                  <a:pt x="30749" y="820"/>
                  <a:pt x="26243" y="868"/>
                </a:cubicBezTo>
                <a:cubicBezTo>
                  <a:pt x="21953" y="892"/>
                  <a:pt x="17664" y="868"/>
                  <a:pt x="13399" y="940"/>
                </a:cubicBezTo>
                <a:cubicBezTo>
                  <a:pt x="10483" y="988"/>
                  <a:pt x="7543" y="964"/>
                  <a:pt x="4699" y="1735"/>
                </a:cubicBezTo>
                <a:cubicBezTo>
                  <a:pt x="4522" y="1775"/>
                  <a:pt x="4329" y="1814"/>
                  <a:pt x="4146" y="1814"/>
                </a:cubicBezTo>
                <a:cubicBezTo>
                  <a:pt x="4105" y="1814"/>
                  <a:pt x="4064" y="1812"/>
                  <a:pt x="4025" y="1808"/>
                </a:cubicBezTo>
                <a:cubicBezTo>
                  <a:pt x="3840" y="1800"/>
                  <a:pt x="3657" y="1795"/>
                  <a:pt x="3474" y="1795"/>
                </a:cubicBezTo>
                <a:cubicBezTo>
                  <a:pt x="2509" y="1795"/>
                  <a:pt x="1570" y="1924"/>
                  <a:pt x="699" y="2410"/>
                </a:cubicBezTo>
                <a:cubicBezTo>
                  <a:pt x="506" y="2507"/>
                  <a:pt x="289" y="2627"/>
                  <a:pt x="97" y="2723"/>
                </a:cubicBezTo>
                <a:cubicBezTo>
                  <a:pt x="506" y="2916"/>
                  <a:pt x="0" y="3519"/>
                  <a:pt x="506" y="3663"/>
                </a:cubicBezTo>
                <a:cubicBezTo>
                  <a:pt x="868" y="3760"/>
                  <a:pt x="916" y="4025"/>
                  <a:pt x="940" y="4362"/>
                </a:cubicBezTo>
                <a:cubicBezTo>
                  <a:pt x="988" y="4796"/>
                  <a:pt x="1133" y="5206"/>
                  <a:pt x="1591" y="5374"/>
                </a:cubicBezTo>
                <a:cubicBezTo>
                  <a:pt x="2145" y="5591"/>
                  <a:pt x="2723" y="5736"/>
                  <a:pt x="3302" y="5880"/>
                </a:cubicBezTo>
                <a:cubicBezTo>
                  <a:pt x="3420" y="5914"/>
                  <a:pt x="3532" y="5932"/>
                  <a:pt x="3634" y="5932"/>
                </a:cubicBezTo>
                <a:cubicBezTo>
                  <a:pt x="3970" y="5932"/>
                  <a:pt x="4205" y="5739"/>
                  <a:pt x="4242" y="5278"/>
                </a:cubicBezTo>
                <a:cubicBezTo>
                  <a:pt x="4266" y="4989"/>
                  <a:pt x="4386" y="4916"/>
                  <a:pt x="4675" y="4916"/>
                </a:cubicBezTo>
                <a:cubicBezTo>
                  <a:pt x="6218" y="4892"/>
                  <a:pt x="7760" y="4844"/>
                  <a:pt x="9302" y="4844"/>
                </a:cubicBezTo>
                <a:cubicBezTo>
                  <a:pt x="14989" y="4916"/>
                  <a:pt x="20676" y="4989"/>
                  <a:pt x="26387" y="5061"/>
                </a:cubicBezTo>
                <a:cubicBezTo>
                  <a:pt x="26387" y="5013"/>
                  <a:pt x="26387" y="4989"/>
                  <a:pt x="26387" y="4940"/>
                </a:cubicBezTo>
                <a:cubicBezTo>
                  <a:pt x="28869" y="4868"/>
                  <a:pt x="31375" y="4748"/>
                  <a:pt x="33858" y="4699"/>
                </a:cubicBezTo>
                <a:cubicBezTo>
                  <a:pt x="38822" y="4555"/>
                  <a:pt x="43786" y="4507"/>
                  <a:pt x="48750" y="3952"/>
                </a:cubicBezTo>
                <a:cubicBezTo>
                  <a:pt x="51666" y="3639"/>
                  <a:pt x="54606" y="3398"/>
                  <a:pt x="57521" y="3013"/>
                </a:cubicBezTo>
                <a:cubicBezTo>
                  <a:pt x="58461" y="2892"/>
                  <a:pt x="59522" y="2796"/>
                  <a:pt x="60172" y="1880"/>
                </a:cubicBezTo>
                <a:cubicBezTo>
                  <a:pt x="60244" y="1784"/>
                  <a:pt x="60341" y="1711"/>
                  <a:pt x="60413" y="1615"/>
                </a:cubicBezTo>
                <a:cubicBezTo>
                  <a:pt x="60293" y="1591"/>
                  <a:pt x="60172" y="1567"/>
                  <a:pt x="60076" y="1543"/>
                </a:cubicBezTo>
                <a:cubicBezTo>
                  <a:pt x="59979" y="1519"/>
                  <a:pt x="59883" y="1494"/>
                  <a:pt x="59811" y="1470"/>
                </a:cubicBezTo>
                <a:cubicBezTo>
                  <a:pt x="59907" y="1422"/>
                  <a:pt x="59979" y="1398"/>
                  <a:pt x="60076" y="1374"/>
                </a:cubicBezTo>
                <a:cubicBezTo>
                  <a:pt x="60389" y="1278"/>
                  <a:pt x="60534" y="1133"/>
                  <a:pt x="60196" y="868"/>
                </a:cubicBezTo>
                <a:cubicBezTo>
                  <a:pt x="60148" y="844"/>
                  <a:pt x="60100" y="772"/>
                  <a:pt x="60100" y="699"/>
                </a:cubicBezTo>
                <a:cubicBezTo>
                  <a:pt x="60076" y="193"/>
                  <a:pt x="60100" y="193"/>
                  <a:pt x="59690" y="145"/>
                </a:cubicBezTo>
                <a:cubicBezTo>
                  <a:pt x="59064" y="97"/>
                  <a:pt x="58461" y="0"/>
                  <a:pt x="578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81" name="Google Shape;1081;p59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3026199" y="1733640"/>
            <a:ext cx="522574" cy="53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5" name="Google Shape;1085;p59"/>
          <p:cNvGrpSpPr/>
          <p:nvPr/>
        </p:nvGrpSpPr>
        <p:grpSpPr>
          <a:xfrm>
            <a:off x="3127453" y="1838682"/>
            <a:ext cx="320066" cy="320066"/>
            <a:chOff x="4411963" y="1914100"/>
            <a:chExt cx="320066" cy="320066"/>
          </a:xfrm>
        </p:grpSpPr>
        <p:sp>
          <p:nvSpPr>
            <p:cNvPr id="1086" name="Google Shape;1086;p59"/>
            <p:cNvSpPr/>
            <p:nvPr/>
          </p:nvSpPr>
          <p:spPr>
            <a:xfrm>
              <a:off x="4411963" y="1914100"/>
              <a:ext cx="320066" cy="320066"/>
            </a:xfrm>
            <a:custGeom>
              <a:avLst/>
              <a:gdLst/>
              <a:ahLst/>
              <a:cxnLst/>
              <a:rect l="l" t="t" r="r" b="b"/>
              <a:pathLst>
                <a:path w="49203" h="49203" extrusionOk="0">
                  <a:moveTo>
                    <a:pt x="33821" y="4618"/>
                  </a:moveTo>
                  <a:cubicBezTo>
                    <a:pt x="39772" y="4618"/>
                    <a:pt x="44585" y="9431"/>
                    <a:pt x="44585" y="15382"/>
                  </a:cubicBezTo>
                  <a:lnTo>
                    <a:pt x="44585" y="33820"/>
                  </a:lnTo>
                  <a:cubicBezTo>
                    <a:pt x="44585" y="39772"/>
                    <a:pt x="39772" y="44584"/>
                    <a:pt x="33821" y="44584"/>
                  </a:cubicBezTo>
                  <a:lnTo>
                    <a:pt x="15382" y="44584"/>
                  </a:lnTo>
                  <a:cubicBezTo>
                    <a:pt x="9431" y="44584"/>
                    <a:pt x="4618" y="39772"/>
                    <a:pt x="4618" y="33820"/>
                  </a:cubicBezTo>
                  <a:lnTo>
                    <a:pt x="4618" y="15382"/>
                  </a:lnTo>
                  <a:cubicBezTo>
                    <a:pt x="4618" y="9431"/>
                    <a:pt x="9431" y="4618"/>
                    <a:pt x="15382" y="4618"/>
                  </a:cubicBezTo>
                  <a:close/>
                  <a:moveTo>
                    <a:pt x="15382" y="0"/>
                  </a:moveTo>
                  <a:cubicBezTo>
                    <a:pt x="6895" y="0"/>
                    <a:pt x="0" y="6894"/>
                    <a:pt x="0" y="15382"/>
                  </a:cubicBezTo>
                  <a:lnTo>
                    <a:pt x="0" y="33820"/>
                  </a:lnTo>
                  <a:cubicBezTo>
                    <a:pt x="0" y="42308"/>
                    <a:pt x="6895" y="49202"/>
                    <a:pt x="15382" y="49202"/>
                  </a:cubicBezTo>
                  <a:lnTo>
                    <a:pt x="33853" y="49202"/>
                  </a:lnTo>
                  <a:cubicBezTo>
                    <a:pt x="42341" y="49202"/>
                    <a:pt x="49203" y="42308"/>
                    <a:pt x="49203" y="33820"/>
                  </a:cubicBezTo>
                  <a:lnTo>
                    <a:pt x="49203" y="15382"/>
                  </a:lnTo>
                  <a:cubicBezTo>
                    <a:pt x="49203" y="6894"/>
                    <a:pt x="42341" y="0"/>
                    <a:pt x="33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4492134" y="1994057"/>
              <a:ext cx="159932" cy="160140"/>
            </a:xfrm>
            <a:custGeom>
              <a:avLst/>
              <a:gdLst/>
              <a:ahLst/>
              <a:cxnLst/>
              <a:rect l="l" t="t" r="r" b="b"/>
              <a:pathLst>
                <a:path w="24586" h="24618" extrusionOk="0">
                  <a:moveTo>
                    <a:pt x="12293" y="4618"/>
                  </a:moveTo>
                  <a:cubicBezTo>
                    <a:pt x="16520" y="4618"/>
                    <a:pt x="19967" y="8065"/>
                    <a:pt x="19967" y="12325"/>
                  </a:cubicBezTo>
                  <a:cubicBezTo>
                    <a:pt x="19967" y="16553"/>
                    <a:pt x="16520" y="20000"/>
                    <a:pt x="12293" y="20000"/>
                  </a:cubicBezTo>
                  <a:cubicBezTo>
                    <a:pt x="8065" y="20000"/>
                    <a:pt x="4586" y="16553"/>
                    <a:pt x="4586" y="12325"/>
                  </a:cubicBezTo>
                  <a:cubicBezTo>
                    <a:pt x="4586" y="8065"/>
                    <a:pt x="8065" y="4618"/>
                    <a:pt x="12293" y="4618"/>
                  </a:cubicBezTo>
                  <a:close/>
                  <a:moveTo>
                    <a:pt x="12293" y="0"/>
                  </a:moveTo>
                  <a:cubicBezTo>
                    <a:pt x="5496" y="0"/>
                    <a:pt x="0" y="5529"/>
                    <a:pt x="0" y="12325"/>
                  </a:cubicBezTo>
                  <a:cubicBezTo>
                    <a:pt x="0" y="19122"/>
                    <a:pt x="5496" y="24618"/>
                    <a:pt x="12293" y="24618"/>
                  </a:cubicBezTo>
                  <a:cubicBezTo>
                    <a:pt x="19089" y="24618"/>
                    <a:pt x="24585" y="19122"/>
                    <a:pt x="24585" y="12325"/>
                  </a:cubicBezTo>
                  <a:cubicBezTo>
                    <a:pt x="24585" y="5529"/>
                    <a:pt x="19089" y="0"/>
                    <a:pt x="12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4647397" y="1977554"/>
              <a:ext cx="21375" cy="21161"/>
            </a:xfrm>
            <a:custGeom>
              <a:avLst/>
              <a:gdLst/>
              <a:ahLst/>
              <a:cxnLst/>
              <a:rect l="l" t="t" r="r" b="b"/>
              <a:pathLst>
                <a:path w="3286" h="3253" extrusionOk="0">
                  <a:moveTo>
                    <a:pt x="1627" y="1"/>
                  </a:moveTo>
                  <a:cubicBezTo>
                    <a:pt x="749" y="1"/>
                    <a:pt x="1" y="716"/>
                    <a:pt x="1" y="1627"/>
                  </a:cubicBezTo>
                  <a:cubicBezTo>
                    <a:pt x="1" y="2537"/>
                    <a:pt x="749" y="3253"/>
                    <a:pt x="1627" y="3253"/>
                  </a:cubicBezTo>
                  <a:cubicBezTo>
                    <a:pt x="2537" y="3253"/>
                    <a:pt x="3285" y="2537"/>
                    <a:pt x="3285" y="1627"/>
                  </a:cubicBezTo>
                  <a:cubicBezTo>
                    <a:pt x="3285" y="716"/>
                    <a:pt x="2537" y="1"/>
                    <a:pt x="16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59"/>
          <p:cNvSpPr txBox="1">
            <a:spLocks noGrp="1"/>
          </p:cNvSpPr>
          <p:nvPr>
            <p:ph type="title"/>
          </p:nvPr>
        </p:nvSpPr>
        <p:spPr>
          <a:xfrm>
            <a:off x="2089950" y="523763"/>
            <a:ext cx="4964100" cy="11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Спасибо!</a:t>
            </a:r>
            <a:r>
              <a:rPr lang="en-US" sz="2400" dirty="0"/>
              <a:t> Thanks!</a:t>
            </a:r>
            <a:br>
              <a:rPr lang="en-US" sz="2400" dirty="0"/>
            </a:br>
            <a:r>
              <a:rPr lang="ja-JP" altLang="en-US" sz="2400" dirty="0"/>
              <a:t>ありがとうございます！</a:t>
            </a:r>
            <a:endParaRPr sz="2400" dirty="0"/>
          </a:p>
        </p:txBody>
      </p:sp>
      <p:sp>
        <p:nvSpPr>
          <p:cNvPr id="1090" name="Google Shape;1090;p59"/>
          <p:cNvSpPr txBox="1">
            <a:spLocks noGrp="1"/>
          </p:cNvSpPr>
          <p:nvPr>
            <p:ph type="subTitle" idx="1"/>
          </p:nvPr>
        </p:nvSpPr>
        <p:spPr>
          <a:xfrm>
            <a:off x="3650027" y="1906269"/>
            <a:ext cx="1249007" cy="184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kolot_liza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527238" y="1817087"/>
            <a:ext cx="672775" cy="6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3"/>
          <p:cNvSpPr/>
          <p:nvPr/>
        </p:nvSpPr>
        <p:spPr>
          <a:xfrm>
            <a:off x="3150300" y="1004900"/>
            <a:ext cx="2869413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5" name="Google Shape;485;p3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527238" y="3173612"/>
            <a:ext cx="672775" cy="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4853813" y="1817087"/>
            <a:ext cx="672775" cy="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4853813" y="3173612"/>
            <a:ext cx="672775" cy="6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Кто я?</a:t>
            </a:r>
            <a:endParaRPr dirty="0"/>
          </a:p>
        </p:txBody>
      </p:sp>
      <p:sp>
        <p:nvSpPr>
          <p:cNvPr id="489" name="Google Shape;489;p33"/>
          <p:cNvSpPr txBox="1">
            <a:spLocks noGrp="1"/>
          </p:cNvSpPr>
          <p:nvPr>
            <p:ph type="subTitle" idx="1"/>
          </p:nvPr>
        </p:nvSpPr>
        <p:spPr>
          <a:xfrm>
            <a:off x="2230000" y="1768688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Лицей №2</a:t>
            </a:r>
            <a:endParaRPr dirty="0"/>
          </a:p>
        </p:txBody>
      </p:sp>
      <p:sp>
        <p:nvSpPr>
          <p:cNvPr id="490" name="Google Shape;490;p33"/>
          <p:cNvSpPr txBox="1">
            <a:spLocks noGrp="1"/>
          </p:cNvSpPr>
          <p:nvPr>
            <p:ph type="subTitle" idx="2"/>
          </p:nvPr>
        </p:nvSpPr>
        <p:spPr>
          <a:xfrm>
            <a:off x="2230000" y="2069286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2011-2018</a:t>
            </a:r>
          </a:p>
        </p:txBody>
      </p:sp>
      <p:sp>
        <p:nvSpPr>
          <p:cNvPr id="491" name="Google Shape;491;p33"/>
          <p:cNvSpPr txBox="1">
            <a:spLocks noGrp="1"/>
          </p:cNvSpPr>
          <p:nvPr>
            <p:ph type="subTitle" idx="3"/>
          </p:nvPr>
        </p:nvSpPr>
        <p:spPr>
          <a:xfrm>
            <a:off x="2216501" y="3295644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dirty="0"/>
              <a:t>СФУ Японский центр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33"/>
          <p:cNvSpPr txBox="1">
            <a:spLocks noGrp="1"/>
          </p:cNvSpPr>
          <p:nvPr>
            <p:ph type="subTitle" idx="4"/>
          </p:nvPr>
        </p:nvSpPr>
        <p:spPr>
          <a:xfrm>
            <a:off x="2225307" y="3481393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2016-2018</a:t>
            </a:r>
            <a:endParaRPr dirty="0"/>
          </a:p>
        </p:txBody>
      </p:sp>
      <p:sp>
        <p:nvSpPr>
          <p:cNvPr id="493" name="Google Shape;493;p33"/>
          <p:cNvSpPr txBox="1">
            <a:spLocks noGrp="1"/>
          </p:cNvSpPr>
          <p:nvPr>
            <p:ph type="title" idx="5"/>
          </p:nvPr>
        </p:nvSpPr>
        <p:spPr>
          <a:xfrm>
            <a:off x="1509625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94" name="Google Shape;494;p33"/>
          <p:cNvSpPr txBox="1">
            <a:spLocks noGrp="1"/>
          </p:cNvSpPr>
          <p:nvPr>
            <p:ph type="title" idx="6"/>
          </p:nvPr>
        </p:nvSpPr>
        <p:spPr>
          <a:xfrm>
            <a:off x="1509625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95" name="Google Shape;495;p33"/>
          <p:cNvSpPr txBox="1">
            <a:spLocks noGrp="1"/>
          </p:cNvSpPr>
          <p:nvPr>
            <p:ph type="title" idx="7"/>
          </p:nvPr>
        </p:nvSpPr>
        <p:spPr>
          <a:xfrm>
            <a:off x="4836200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96" name="Google Shape;496;p33"/>
          <p:cNvSpPr txBox="1">
            <a:spLocks noGrp="1"/>
          </p:cNvSpPr>
          <p:nvPr>
            <p:ph type="title" idx="8"/>
          </p:nvPr>
        </p:nvSpPr>
        <p:spPr>
          <a:xfrm>
            <a:off x="4836200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97" name="Google Shape;497;p33"/>
          <p:cNvSpPr txBox="1">
            <a:spLocks noGrp="1"/>
          </p:cNvSpPr>
          <p:nvPr>
            <p:ph type="subTitle" idx="9"/>
          </p:nvPr>
        </p:nvSpPr>
        <p:spPr>
          <a:xfrm>
            <a:off x="5556575" y="1768688"/>
            <a:ext cx="2208568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Языковая Школа</a:t>
            </a:r>
            <a:endParaRPr dirty="0"/>
          </a:p>
        </p:txBody>
      </p:sp>
      <p:sp>
        <p:nvSpPr>
          <p:cNvPr id="498" name="Google Shape;498;p33"/>
          <p:cNvSpPr txBox="1">
            <a:spLocks noGrp="1"/>
          </p:cNvSpPr>
          <p:nvPr>
            <p:ph type="subTitle" idx="13"/>
          </p:nvPr>
        </p:nvSpPr>
        <p:spPr>
          <a:xfrm>
            <a:off x="5615209" y="2163212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Naganuma</a:t>
            </a:r>
            <a:r>
              <a:rPr lang="en-US" dirty="0"/>
              <a:t> Japanese Language School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2018-2020</a:t>
            </a:r>
            <a:endParaRPr dirty="0"/>
          </a:p>
        </p:txBody>
      </p:sp>
      <p:sp>
        <p:nvSpPr>
          <p:cNvPr id="499" name="Google Shape;499;p33"/>
          <p:cNvSpPr txBox="1">
            <a:spLocks noGrp="1"/>
          </p:cNvSpPr>
          <p:nvPr>
            <p:ph type="subTitle" idx="14"/>
          </p:nvPr>
        </p:nvSpPr>
        <p:spPr>
          <a:xfrm>
            <a:off x="5556575" y="3129550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Musashino</a:t>
            </a:r>
            <a:r>
              <a:rPr lang="en-US" dirty="0"/>
              <a:t> University</a:t>
            </a:r>
            <a:endParaRPr dirty="0"/>
          </a:p>
        </p:txBody>
      </p:sp>
      <p:sp>
        <p:nvSpPr>
          <p:cNvPr id="500" name="Google Shape;500;p33"/>
          <p:cNvSpPr txBox="1">
            <a:spLocks noGrp="1"/>
          </p:cNvSpPr>
          <p:nvPr>
            <p:ph type="subTitle" idx="15"/>
          </p:nvPr>
        </p:nvSpPr>
        <p:spPr>
          <a:xfrm>
            <a:off x="5556575" y="3567823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2020-2024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/>
          <p:nvPr/>
        </p:nvSpPr>
        <p:spPr>
          <a:xfrm>
            <a:off x="3436091" y="923582"/>
            <a:ext cx="2064752" cy="62625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"/>
          <p:cNvSpPr txBox="1">
            <a:spLocks noGrp="1"/>
          </p:cNvSpPr>
          <p:nvPr>
            <p:ph type="title"/>
          </p:nvPr>
        </p:nvSpPr>
        <p:spPr>
          <a:xfrm>
            <a:off x="2400150" y="445382"/>
            <a:ext cx="4343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Языковая Школа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542B6-4E31-4754-A35A-9454849E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3" b="6167"/>
          <a:stretch/>
        </p:blipFill>
        <p:spPr>
          <a:xfrm>
            <a:off x="5961321" y="954894"/>
            <a:ext cx="2946884" cy="25254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92836E-35FF-4BCB-9C2E-0C1F32056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4" b="23545"/>
          <a:stretch/>
        </p:blipFill>
        <p:spPr>
          <a:xfrm>
            <a:off x="2657616" y="1106522"/>
            <a:ext cx="3409049" cy="1981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000957-AB6A-4B0B-AEB2-82FF71CAA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7" y="986207"/>
            <a:ext cx="2431377" cy="3392672"/>
          </a:xfrm>
          <a:prstGeom prst="rect">
            <a:avLst/>
          </a:prstGeom>
        </p:spPr>
      </p:pic>
      <p:pic>
        <p:nvPicPr>
          <p:cNvPr id="13" name="Google Shape;483;p33">
            <a:extLst>
              <a:ext uri="{FF2B5EF4-FFF2-40B4-BE49-F238E27FC236}">
                <a16:creationId xmlns:a16="http://schemas.microsoft.com/office/drawing/2014/main" id="{5BF42071-72F5-4A9B-98D2-501A5E941236}"/>
              </a:ext>
            </a:extLst>
          </p:cNvPr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2627574" y="3296548"/>
            <a:ext cx="350053" cy="36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83;p33">
            <a:extLst>
              <a:ext uri="{FF2B5EF4-FFF2-40B4-BE49-F238E27FC236}">
                <a16:creationId xmlns:a16="http://schemas.microsoft.com/office/drawing/2014/main" id="{AB3CBB10-6AA7-4500-913C-6778DEAA6F21}"/>
              </a:ext>
            </a:extLst>
          </p:cNvPr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2619921" y="3837726"/>
            <a:ext cx="365357" cy="39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1DB898-8043-42CF-9F04-0619D9F03776}"/>
              </a:ext>
            </a:extLst>
          </p:cNvPr>
          <p:cNvSpPr txBox="1"/>
          <p:nvPr/>
        </p:nvSpPr>
        <p:spPr>
          <a:xfrm>
            <a:off x="2666295" y="33564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99419C-97B3-451B-BA08-6F3CD376E622}"/>
              </a:ext>
            </a:extLst>
          </p:cNvPr>
          <p:cNvSpPr txBox="1"/>
          <p:nvPr/>
        </p:nvSpPr>
        <p:spPr>
          <a:xfrm>
            <a:off x="2729361" y="3928453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5A7B5-56F7-4BBB-8C38-F3582E8562F4}"/>
              </a:ext>
            </a:extLst>
          </p:cNvPr>
          <p:cNvSpPr txBox="1"/>
          <p:nvPr/>
        </p:nvSpPr>
        <p:spPr>
          <a:xfrm>
            <a:off x="2985277" y="3356457"/>
            <a:ext cx="267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12-ый год обучения школы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9C9E7-B9FE-4BCA-BDA4-2C9E8C65D6EA}"/>
              </a:ext>
            </a:extLst>
          </p:cNvPr>
          <p:cNvSpPr txBox="1"/>
          <p:nvPr/>
        </p:nvSpPr>
        <p:spPr>
          <a:xfrm>
            <a:off x="2985277" y="3820731"/>
            <a:ext cx="224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1,5 года японских углубленных курсов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CAF11-9D89-4434-8855-D10E9710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50" y="788561"/>
            <a:ext cx="4343700" cy="478200"/>
          </a:xfrm>
        </p:spPr>
        <p:txBody>
          <a:bodyPr/>
          <a:lstStyle/>
          <a:p>
            <a:r>
              <a:rPr lang="ru-RU" dirty="0"/>
              <a:t>Университет</a:t>
            </a:r>
            <a:br>
              <a:rPr lang="en-US" dirty="0"/>
            </a:br>
            <a:r>
              <a:rPr lang="ru-RU" dirty="0"/>
              <a:t> </a:t>
            </a:r>
            <a:r>
              <a:rPr lang="ja-JP" altLang="en-US" dirty="0"/>
              <a:t>武蔵野大学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7B595-77CB-4781-A716-6E52F5827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" r="6312" b="30762"/>
          <a:stretch/>
        </p:blipFill>
        <p:spPr>
          <a:xfrm>
            <a:off x="396946" y="1266761"/>
            <a:ext cx="3693043" cy="21477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201D61-AD16-4D54-ACCF-F2337E193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46" y="3104706"/>
            <a:ext cx="3693043" cy="1938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5D6C0-E539-49A0-9C90-904E29C8B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5" b="25480"/>
          <a:stretch/>
        </p:blipFill>
        <p:spPr>
          <a:xfrm>
            <a:off x="4231759" y="1266761"/>
            <a:ext cx="3882656" cy="24829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7D5B19-12F2-439C-882D-E4835A3C7F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4" t="20121" r="12660" b="24628"/>
          <a:stretch/>
        </p:blipFill>
        <p:spPr>
          <a:xfrm>
            <a:off x="6129187" y="3508856"/>
            <a:ext cx="1964920" cy="14381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AF61FF-A585-465F-8172-8881F34870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87" t="15331" r="14242" b="28200"/>
          <a:stretch/>
        </p:blipFill>
        <p:spPr>
          <a:xfrm>
            <a:off x="4167963" y="3104706"/>
            <a:ext cx="1819454" cy="19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6"/>
          <p:cNvSpPr/>
          <p:nvPr/>
        </p:nvSpPr>
        <p:spPr>
          <a:xfrm>
            <a:off x="2995941" y="649297"/>
            <a:ext cx="2967770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56"/>
          <p:cNvSpPr txBox="1">
            <a:spLocks noGrp="1"/>
          </p:cNvSpPr>
          <p:nvPr>
            <p:ph type="title"/>
          </p:nvPr>
        </p:nvSpPr>
        <p:spPr>
          <a:xfrm>
            <a:off x="621076" y="19172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Подработка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83F0D6-0FA1-4AC9-9EA8-44E084F03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1" t="20214" r="12077" b="2608"/>
          <a:stretch/>
        </p:blipFill>
        <p:spPr>
          <a:xfrm>
            <a:off x="269358" y="1004900"/>
            <a:ext cx="2757378" cy="20569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AEC53-8B1F-4FD0-9BCD-30946B78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58" y="3253562"/>
            <a:ext cx="2757378" cy="1838826"/>
          </a:xfrm>
          <a:prstGeom prst="rect">
            <a:avLst/>
          </a:prstGeom>
        </p:spPr>
      </p:pic>
      <p:pic>
        <p:nvPicPr>
          <p:cNvPr id="23" name="Google Shape;910;p52">
            <a:extLst>
              <a:ext uri="{FF2B5EF4-FFF2-40B4-BE49-F238E27FC236}">
                <a16:creationId xmlns:a16="http://schemas.microsoft.com/office/drawing/2014/main" id="{A7B45B1A-DA61-4079-AD8C-C1C541A79077}"/>
              </a:ext>
            </a:extLst>
          </p:cNvPr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3295421" y="998219"/>
            <a:ext cx="355091" cy="41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10;p52">
            <a:extLst>
              <a:ext uri="{FF2B5EF4-FFF2-40B4-BE49-F238E27FC236}">
                <a16:creationId xmlns:a16="http://schemas.microsoft.com/office/drawing/2014/main" id="{EFA0A227-5B04-4D66-9578-100DE830531B}"/>
              </a:ext>
            </a:extLst>
          </p:cNvPr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3295420" y="1625787"/>
            <a:ext cx="355091" cy="41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910;p52">
            <a:extLst>
              <a:ext uri="{FF2B5EF4-FFF2-40B4-BE49-F238E27FC236}">
                <a16:creationId xmlns:a16="http://schemas.microsoft.com/office/drawing/2014/main" id="{C6B389E0-C683-41F8-937B-0CA87F2A08F3}"/>
              </a:ext>
            </a:extLst>
          </p:cNvPr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6803829" y="2571750"/>
            <a:ext cx="355091" cy="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FD2-627D-4BE4-B488-EAFF5DC570EA}"/>
              </a:ext>
            </a:extLst>
          </p:cNvPr>
          <p:cNvSpPr txBox="1"/>
          <p:nvPr/>
        </p:nvSpPr>
        <p:spPr>
          <a:xfrm>
            <a:off x="3650513" y="1020375"/>
            <a:ext cx="368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Многонациональный коллектив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63FED9-1D29-4442-8F5A-E8A762D2BD30}"/>
              </a:ext>
            </a:extLst>
          </p:cNvPr>
          <p:cNvSpPr txBox="1"/>
          <p:nvPr/>
        </p:nvSpPr>
        <p:spPr>
          <a:xfrm>
            <a:off x="3650511" y="1578595"/>
            <a:ext cx="379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Практика японского и английского языков, бизнес манер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37353-ADE0-4A8D-A7EC-32985381D14A}"/>
              </a:ext>
            </a:extLst>
          </p:cNvPr>
          <p:cNvSpPr txBox="1"/>
          <p:nvPr/>
        </p:nvSpPr>
        <p:spPr>
          <a:xfrm>
            <a:off x="7158920" y="2571751"/>
            <a:ext cx="185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Свобода самовыражения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208FB9-931B-4CA0-B640-9AD137DDDF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42" t="18531" r="14771" b="18690"/>
          <a:stretch/>
        </p:blipFill>
        <p:spPr>
          <a:xfrm>
            <a:off x="3295420" y="2347103"/>
            <a:ext cx="3198891" cy="1940361"/>
          </a:xfrm>
          <a:prstGeom prst="rect">
            <a:avLst/>
          </a:prstGeom>
        </p:spPr>
      </p:pic>
      <p:pic>
        <p:nvPicPr>
          <p:cNvPr id="32" name="Google Shape;910;p52">
            <a:extLst>
              <a:ext uri="{FF2B5EF4-FFF2-40B4-BE49-F238E27FC236}">
                <a16:creationId xmlns:a16="http://schemas.microsoft.com/office/drawing/2014/main" id="{15A8A4BF-60CB-4011-AB92-DD08C8AF8EB6}"/>
              </a:ext>
            </a:extLst>
          </p:cNvPr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3404954" y="4494203"/>
            <a:ext cx="355091" cy="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6A91C8-F725-4C3E-B122-3E7167AAFF0C}"/>
              </a:ext>
            </a:extLst>
          </p:cNvPr>
          <p:cNvSpPr txBox="1"/>
          <p:nvPr/>
        </p:nvSpPr>
        <p:spPr>
          <a:xfrm>
            <a:off x="3760045" y="4531748"/>
            <a:ext cx="160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Достойная з\п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6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5400000">
            <a:off x="6679214" y="1780919"/>
            <a:ext cx="914525" cy="92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6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-5400000">
            <a:off x="4114726" y="1780919"/>
            <a:ext cx="914525" cy="92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6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550226" y="1780919"/>
            <a:ext cx="914525" cy="923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36"/>
          <p:cNvGrpSpPr/>
          <p:nvPr/>
        </p:nvGrpSpPr>
        <p:grpSpPr>
          <a:xfrm>
            <a:off x="1778138" y="1995288"/>
            <a:ext cx="458775" cy="494950"/>
            <a:chOff x="1778138" y="1995288"/>
            <a:chExt cx="458775" cy="494950"/>
          </a:xfrm>
        </p:grpSpPr>
        <p:sp>
          <p:nvSpPr>
            <p:cNvPr id="522" name="Google Shape;522;p36"/>
            <p:cNvSpPr/>
            <p:nvPr/>
          </p:nvSpPr>
          <p:spPr>
            <a:xfrm>
              <a:off x="1928638" y="2367188"/>
              <a:ext cx="157050" cy="54300"/>
            </a:xfrm>
            <a:custGeom>
              <a:avLst/>
              <a:gdLst/>
              <a:ahLst/>
              <a:cxnLst/>
              <a:rect l="l" t="t" r="r" b="b"/>
              <a:pathLst>
                <a:path w="6282" h="2172" extrusionOk="0">
                  <a:moveTo>
                    <a:pt x="1" y="1"/>
                  </a:moveTo>
                  <a:lnTo>
                    <a:pt x="1" y="2172"/>
                  </a:lnTo>
                  <a:lnTo>
                    <a:pt x="6281" y="2172"/>
                  </a:lnTo>
                  <a:lnTo>
                    <a:pt x="62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1951788" y="2450413"/>
              <a:ext cx="110750" cy="39825"/>
            </a:xfrm>
            <a:custGeom>
              <a:avLst/>
              <a:gdLst/>
              <a:ahLst/>
              <a:cxnLst/>
              <a:rect l="l" t="t" r="r" b="b"/>
              <a:pathLst>
                <a:path w="4430" h="1593" extrusionOk="0">
                  <a:moveTo>
                    <a:pt x="1" y="0"/>
                  </a:moveTo>
                  <a:cubicBezTo>
                    <a:pt x="319" y="927"/>
                    <a:pt x="1187" y="1592"/>
                    <a:pt x="2229" y="1592"/>
                  </a:cubicBezTo>
                  <a:cubicBezTo>
                    <a:pt x="3242" y="1592"/>
                    <a:pt x="4111" y="898"/>
                    <a:pt x="4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1865688" y="2082113"/>
              <a:ext cx="283675" cy="256175"/>
            </a:xfrm>
            <a:custGeom>
              <a:avLst/>
              <a:gdLst/>
              <a:ahLst/>
              <a:cxnLst/>
              <a:rect l="l" t="t" r="r" b="b"/>
              <a:pathLst>
                <a:path w="11347" h="10247" extrusionOk="0">
                  <a:moveTo>
                    <a:pt x="5669" y="4093"/>
                  </a:moveTo>
                  <a:cubicBezTo>
                    <a:pt x="5975" y="4093"/>
                    <a:pt x="6252" y="4340"/>
                    <a:pt x="6252" y="4689"/>
                  </a:cubicBezTo>
                  <a:lnTo>
                    <a:pt x="6252" y="5239"/>
                  </a:lnTo>
                  <a:lnTo>
                    <a:pt x="7555" y="4226"/>
                  </a:lnTo>
                  <a:cubicBezTo>
                    <a:pt x="7664" y="4142"/>
                    <a:pt x="7788" y="4102"/>
                    <a:pt x="7910" y="4102"/>
                  </a:cubicBezTo>
                  <a:cubicBezTo>
                    <a:pt x="8080" y="4102"/>
                    <a:pt x="8247" y="4178"/>
                    <a:pt x="8365" y="4313"/>
                  </a:cubicBezTo>
                  <a:cubicBezTo>
                    <a:pt x="8568" y="4574"/>
                    <a:pt x="8510" y="4950"/>
                    <a:pt x="8249" y="5123"/>
                  </a:cubicBezTo>
                  <a:lnTo>
                    <a:pt x="6021" y="6889"/>
                  </a:lnTo>
                  <a:cubicBezTo>
                    <a:pt x="5917" y="6969"/>
                    <a:pt x="5799" y="7005"/>
                    <a:pt x="5684" y="7005"/>
                  </a:cubicBezTo>
                  <a:cubicBezTo>
                    <a:pt x="5382" y="7005"/>
                    <a:pt x="5095" y="6761"/>
                    <a:pt x="5095" y="6426"/>
                  </a:cubicBezTo>
                  <a:lnTo>
                    <a:pt x="5095" y="5847"/>
                  </a:lnTo>
                  <a:lnTo>
                    <a:pt x="3792" y="6860"/>
                  </a:lnTo>
                  <a:cubicBezTo>
                    <a:pt x="3678" y="6949"/>
                    <a:pt x="3542" y="6993"/>
                    <a:pt x="3408" y="6993"/>
                  </a:cubicBezTo>
                  <a:cubicBezTo>
                    <a:pt x="3236" y="6993"/>
                    <a:pt x="3067" y="6920"/>
                    <a:pt x="2953" y="6773"/>
                  </a:cubicBezTo>
                  <a:cubicBezTo>
                    <a:pt x="2779" y="6513"/>
                    <a:pt x="2808" y="6165"/>
                    <a:pt x="3069" y="5963"/>
                  </a:cubicBezTo>
                  <a:lnTo>
                    <a:pt x="5297" y="4226"/>
                  </a:lnTo>
                  <a:cubicBezTo>
                    <a:pt x="5415" y="4134"/>
                    <a:pt x="5544" y="4093"/>
                    <a:pt x="5669" y="4093"/>
                  </a:cubicBezTo>
                  <a:close/>
                  <a:moveTo>
                    <a:pt x="5669" y="0"/>
                  </a:moveTo>
                  <a:cubicBezTo>
                    <a:pt x="5651" y="0"/>
                    <a:pt x="5633" y="0"/>
                    <a:pt x="5616" y="1"/>
                  </a:cubicBezTo>
                  <a:cubicBezTo>
                    <a:pt x="2548" y="30"/>
                    <a:pt x="1" y="2576"/>
                    <a:pt x="1" y="5673"/>
                  </a:cubicBezTo>
                  <a:cubicBezTo>
                    <a:pt x="1" y="7381"/>
                    <a:pt x="753" y="8973"/>
                    <a:pt x="2085" y="10073"/>
                  </a:cubicBezTo>
                  <a:cubicBezTo>
                    <a:pt x="2142" y="10130"/>
                    <a:pt x="2200" y="10188"/>
                    <a:pt x="2258" y="10246"/>
                  </a:cubicBezTo>
                  <a:lnTo>
                    <a:pt x="9060" y="10246"/>
                  </a:lnTo>
                  <a:cubicBezTo>
                    <a:pt x="9118" y="10188"/>
                    <a:pt x="9147" y="10130"/>
                    <a:pt x="9204" y="10102"/>
                  </a:cubicBezTo>
                  <a:cubicBezTo>
                    <a:pt x="10565" y="9002"/>
                    <a:pt x="11346" y="7381"/>
                    <a:pt x="11346" y="5673"/>
                  </a:cubicBezTo>
                  <a:cubicBezTo>
                    <a:pt x="11346" y="2536"/>
                    <a:pt x="8799" y="0"/>
                    <a:pt x="5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1993038" y="1995288"/>
              <a:ext cx="28975" cy="58625"/>
            </a:xfrm>
            <a:custGeom>
              <a:avLst/>
              <a:gdLst/>
              <a:ahLst/>
              <a:cxnLst/>
              <a:rect l="l" t="t" r="r" b="b"/>
              <a:pathLst>
                <a:path w="1159" h="2345" extrusionOk="0">
                  <a:moveTo>
                    <a:pt x="579" y="0"/>
                  </a:moveTo>
                  <a:cubicBezTo>
                    <a:pt x="261" y="0"/>
                    <a:pt x="1" y="261"/>
                    <a:pt x="1" y="579"/>
                  </a:cubicBezTo>
                  <a:lnTo>
                    <a:pt x="1" y="1766"/>
                  </a:lnTo>
                  <a:cubicBezTo>
                    <a:pt x="1" y="2084"/>
                    <a:pt x="261" y="2345"/>
                    <a:pt x="579" y="2345"/>
                  </a:cubicBezTo>
                  <a:cubicBezTo>
                    <a:pt x="898" y="2345"/>
                    <a:pt x="1158" y="2084"/>
                    <a:pt x="1158" y="1766"/>
                  </a:cubicBezTo>
                  <a:lnTo>
                    <a:pt x="1158" y="579"/>
                  </a:lnTo>
                  <a:cubicBezTo>
                    <a:pt x="1158" y="261"/>
                    <a:pt x="898" y="0"/>
                    <a:pt x="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1838913" y="2058238"/>
              <a:ext cx="53575" cy="49950"/>
            </a:xfrm>
            <a:custGeom>
              <a:avLst/>
              <a:gdLst/>
              <a:ahLst/>
              <a:cxnLst/>
              <a:rect l="l" t="t" r="r" b="b"/>
              <a:pathLst>
                <a:path w="2143" h="1998" extrusionOk="0">
                  <a:moveTo>
                    <a:pt x="652" y="0"/>
                  </a:moveTo>
                  <a:cubicBezTo>
                    <a:pt x="500" y="0"/>
                    <a:pt x="348" y="58"/>
                    <a:pt x="232" y="174"/>
                  </a:cubicBezTo>
                  <a:cubicBezTo>
                    <a:pt x="1" y="406"/>
                    <a:pt x="1" y="753"/>
                    <a:pt x="232" y="985"/>
                  </a:cubicBezTo>
                  <a:lnTo>
                    <a:pt x="1101" y="1824"/>
                  </a:lnTo>
                  <a:cubicBezTo>
                    <a:pt x="1202" y="1940"/>
                    <a:pt x="1347" y="1998"/>
                    <a:pt x="1495" y="1998"/>
                  </a:cubicBezTo>
                  <a:cubicBezTo>
                    <a:pt x="1643" y="1998"/>
                    <a:pt x="1795" y="1940"/>
                    <a:pt x="1911" y="1824"/>
                  </a:cubicBezTo>
                  <a:cubicBezTo>
                    <a:pt x="2143" y="1621"/>
                    <a:pt x="2143" y="1245"/>
                    <a:pt x="1911" y="1013"/>
                  </a:cubicBezTo>
                  <a:lnTo>
                    <a:pt x="1072" y="174"/>
                  </a:lnTo>
                  <a:cubicBezTo>
                    <a:pt x="956" y="58"/>
                    <a:pt x="804" y="0"/>
                    <a:pt x="6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1778138" y="2210188"/>
              <a:ext cx="58625" cy="28975"/>
            </a:xfrm>
            <a:custGeom>
              <a:avLst/>
              <a:gdLst/>
              <a:ahLst/>
              <a:cxnLst/>
              <a:rect l="l" t="t" r="r" b="b"/>
              <a:pathLst>
                <a:path w="2345" h="1159" extrusionOk="0">
                  <a:moveTo>
                    <a:pt x="579" y="0"/>
                  </a:moveTo>
                  <a:cubicBezTo>
                    <a:pt x="232" y="0"/>
                    <a:pt x="1" y="261"/>
                    <a:pt x="1" y="579"/>
                  </a:cubicBezTo>
                  <a:cubicBezTo>
                    <a:pt x="1" y="898"/>
                    <a:pt x="261" y="1158"/>
                    <a:pt x="579" y="1158"/>
                  </a:cubicBezTo>
                  <a:lnTo>
                    <a:pt x="1766" y="1158"/>
                  </a:lnTo>
                  <a:cubicBezTo>
                    <a:pt x="2084" y="1158"/>
                    <a:pt x="2345" y="898"/>
                    <a:pt x="2345" y="579"/>
                  </a:cubicBezTo>
                  <a:cubicBezTo>
                    <a:pt x="2345" y="261"/>
                    <a:pt x="2084" y="0"/>
                    <a:pt x="1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2177538" y="2210188"/>
              <a:ext cx="59375" cy="28975"/>
            </a:xfrm>
            <a:custGeom>
              <a:avLst/>
              <a:gdLst/>
              <a:ahLst/>
              <a:cxnLst/>
              <a:rect l="l" t="t" r="r" b="b"/>
              <a:pathLst>
                <a:path w="2375" h="1159" extrusionOk="0">
                  <a:moveTo>
                    <a:pt x="580" y="0"/>
                  </a:moveTo>
                  <a:cubicBezTo>
                    <a:pt x="261" y="0"/>
                    <a:pt x="1" y="261"/>
                    <a:pt x="1" y="579"/>
                  </a:cubicBezTo>
                  <a:cubicBezTo>
                    <a:pt x="1" y="898"/>
                    <a:pt x="261" y="1158"/>
                    <a:pt x="580" y="1158"/>
                  </a:cubicBezTo>
                  <a:lnTo>
                    <a:pt x="1795" y="1158"/>
                  </a:lnTo>
                  <a:cubicBezTo>
                    <a:pt x="2114" y="1158"/>
                    <a:pt x="2374" y="898"/>
                    <a:pt x="2374" y="579"/>
                  </a:cubicBezTo>
                  <a:cubicBezTo>
                    <a:pt x="2374" y="261"/>
                    <a:pt x="2114" y="0"/>
                    <a:pt x="1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2161638" y="2280813"/>
              <a:ext cx="60800" cy="40475"/>
            </a:xfrm>
            <a:custGeom>
              <a:avLst/>
              <a:gdLst/>
              <a:ahLst/>
              <a:cxnLst/>
              <a:rect l="l" t="t" r="r" b="b"/>
              <a:pathLst>
                <a:path w="2432" h="1619" extrusionOk="0">
                  <a:moveTo>
                    <a:pt x="676" y="1"/>
                  </a:moveTo>
                  <a:cubicBezTo>
                    <a:pt x="441" y="1"/>
                    <a:pt x="234" y="138"/>
                    <a:pt x="145" y="359"/>
                  </a:cubicBezTo>
                  <a:cubicBezTo>
                    <a:pt x="0" y="649"/>
                    <a:pt x="145" y="996"/>
                    <a:pt x="434" y="1112"/>
                  </a:cubicBezTo>
                  <a:lnTo>
                    <a:pt x="1563" y="1575"/>
                  </a:lnTo>
                  <a:cubicBezTo>
                    <a:pt x="1637" y="1604"/>
                    <a:pt x="1714" y="1619"/>
                    <a:pt x="1790" y="1619"/>
                  </a:cubicBezTo>
                  <a:cubicBezTo>
                    <a:pt x="2014" y="1619"/>
                    <a:pt x="2229" y="1494"/>
                    <a:pt x="2316" y="1256"/>
                  </a:cubicBezTo>
                  <a:cubicBezTo>
                    <a:pt x="2431" y="967"/>
                    <a:pt x="2287" y="620"/>
                    <a:pt x="1997" y="504"/>
                  </a:cubicBezTo>
                  <a:lnTo>
                    <a:pt x="897" y="41"/>
                  </a:lnTo>
                  <a:cubicBezTo>
                    <a:pt x="823" y="14"/>
                    <a:pt x="748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908388" y="2011663"/>
              <a:ext cx="44875" cy="56375"/>
            </a:xfrm>
            <a:custGeom>
              <a:avLst/>
              <a:gdLst/>
              <a:ahLst/>
              <a:cxnLst/>
              <a:rect l="l" t="t" r="r" b="b"/>
              <a:pathLst>
                <a:path w="1795" h="2255" extrusionOk="0">
                  <a:moveTo>
                    <a:pt x="656" y="0"/>
                  </a:moveTo>
                  <a:cubicBezTo>
                    <a:pt x="584" y="0"/>
                    <a:pt x="509" y="13"/>
                    <a:pt x="434" y="40"/>
                  </a:cubicBezTo>
                  <a:cubicBezTo>
                    <a:pt x="145" y="156"/>
                    <a:pt x="0" y="503"/>
                    <a:pt x="116" y="793"/>
                  </a:cubicBezTo>
                  <a:lnTo>
                    <a:pt x="579" y="1892"/>
                  </a:lnTo>
                  <a:cubicBezTo>
                    <a:pt x="687" y="2130"/>
                    <a:pt x="892" y="2255"/>
                    <a:pt x="1109" y="2255"/>
                  </a:cubicBezTo>
                  <a:cubicBezTo>
                    <a:pt x="1183" y="2255"/>
                    <a:pt x="1258" y="2240"/>
                    <a:pt x="1332" y="2211"/>
                  </a:cubicBezTo>
                  <a:cubicBezTo>
                    <a:pt x="1650" y="2095"/>
                    <a:pt x="1795" y="1748"/>
                    <a:pt x="1650" y="1458"/>
                  </a:cubicBezTo>
                  <a:lnTo>
                    <a:pt x="1216" y="358"/>
                  </a:lnTo>
                  <a:cubicBezTo>
                    <a:pt x="1105" y="137"/>
                    <a:pt x="893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791888" y="2127738"/>
              <a:ext cx="60800" cy="40775"/>
            </a:xfrm>
            <a:custGeom>
              <a:avLst/>
              <a:gdLst/>
              <a:ahLst/>
              <a:cxnLst/>
              <a:rect l="l" t="t" r="r" b="b"/>
              <a:pathLst>
                <a:path w="2432" h="1631" extrusionOk="0">
                  <a:moveTo>
                    <a:pt x="662" y="1"/>
                  </a:moveTo>
                  <a:cubicBezTo>
                    <a:pt x="441" y="1"/>
                    <a:pt x="230" y="141"/>
                    <a:pt x="145" y="375"/>
                  </a:cubicBezTo>
                  <a:cubicBezTo>
                    <a:pt x="1" y="665"/>
                    <a:pt x="145" y="983"/>
                    <a:pt x="464" y="1128"/>
                  </a:cubicBezTo>
                  <a:lnTo>
                    <a:pt x="1563" y="1591"/>
                  </a:lnTo>
                  <a:cubicBezTo>
                    <a:pt x="1631" y="1618"/>
                    <a:pt x="1702" y="1631"/>
                    <a:pt x="1773" y="1631"/>
                  </a:cubicBezTo>
                  <a:cubicBezTo>
                    <a:pt x="2003" y="1631"/>
                    <a:pt x="2227" y="1494"/>
                    <a:pt x="2316" y="1272"/>
                  </a:cubicBezTo>
                  <a:cubicBezTo>
                    <a:pt x="2432" y="983"/>
                    <a:pt x="2287" y="636"/>
                    <a:pt x="1998" y="520"/>
                  </a:cubicBezTo>
                  <a:lnTo>
                    <a:pt x="898" y="57"/>
                  </a:lnTo>
                  <a:cubicBezTo>
                    <a:pt x="821" y="19"/>
                    <a:pt x="741" y="1"/>
                    <a:pt x="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2122563" y="2058238"/>
              <a:ext cx="52850" cy="49950"/>
            </a:xfrm>
            <a:custGeom>
              <a:avLst/>
              <a:gdLst/>
              <a:ahLst/>
              <a:cxnLst/>
              <a:rect l="l" t="t" r="r" b="b"/>
              <a:pathLst>
                <a:path w="2114" h="1998" extrusionOk="0">
                  <a:moveTo>
                    <a:pt x="1476" y="0"/>
                  </a:moveTo>
                  <a:cubicBezTo>
                    <a:pt x="1332" y="0"/>
                    <a:pt x="1187" y="58"/>
                    <a:pt x="1071" y="174"/>
                  </a:cubicBezTo>
                  <a:lnTo>
                    <a:pt x="203" y="1013"/>
                  </a:lnTo>
                  <a:cubicBezTo>
                    <a:pt x="0" y="1245"/>
                    <a:pt x="0" y="1592"/>
                    <a:pt x="203" y="1824"/>
                  </a:cubicBezTo>
                  <a:cubicBezTo>
                    <a:pt x="319" y="1940"/>
                    <a:pt x="471" y="1998"/>
                    <a:pt x="623" y="1998"/>
                  </a:cubicBezTo>
                  <a:cubicBezTo>
                    <a:pt x="775" y="1998"/>
                    <a:pt x="926" y="1940"/>
                    <a:pt x="1042" y="1824"/>
                  </a:cubicBezTo>
                  <a:lnTo>
                    <a:pt x="1882" y="985"/>
                  </a:lnTo>
                  <a:cubicBezTo>
                    <a:pt x="2113" y="753"/>
                    <a:pt x="2113" y="406"/>
                    <a:pt x="1882" y="174"/>
                  </a:cubicBezTo>
                  <a:cubicBezTo>
                    <a:pt x="1766" y="58"/>
                    <a:pt x="1621" y="0"/>
                    <a:pt x="14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2061788" y="2011663"/>
              <a:ext cx="44150" cy="56700"/>
            </a:xfrm>
            <a:custGeom>
              <a:avLst/>
              <a:gdLst/>
              <a:ahLst/>
              <a:cxnLst/>
              <a:rect l="l" t="t" r="r" b="b"/>
              <a:pathLst>
                <a:path w="1766" h="2268" extrusionOk="0">
                  <a:moveTo>
                    <a:pt x="1122" y="0"/>
                  </a:moveTo>
                  <a:cubicBezTo>
                    <a:pt x="892" y="0"/>
                    <a:pt x="668" y="137"/>
                    <a:pt x="579" y="358"/>
                  </a:cubicBezTo>
                  <a:lnTo>
                    <a:pt x="116" y="1458"/>
                  </a:lnTo>
                  <a:cubicBezTo>
                    <a:pt x="0" y="1748"/>
                    <a:pt x="145" y="2095"/>
                    <a:pt x="434" y="2211"/>
                  </a:cubicBezTo>
                  <a:cubicBezTo>
                    <a:pt x="511" y="2249"/>
                    <a:pt x="591" y="2267"/>
                    <a:pt x="670" y="2267"/>
                  </a:cubicBezTo>
                  <a:cubicBezTo>
                    <a:pt x="891" y="2267"/>
                    <a:pt x="1102" y="2127"/>
                    <a:pt x="1187" y="1892"/>
                  </a:cubicBezTo>
                  <a:lnTo>
                    <a:pt x="1650" y="793"/>
                  </a:lnTo>
                  <a:cubicBezTo>
                    <a:pt x="1766" y="503"/>
                    <a:pt x="1621" y="156"/>
                    <a:pt x="1331" y="40"/>
                  </a:cubicBezTo>
                  <a:cubicBezTo>
                    <a:pt x="1264" y="13"/>
                    <a:pt x="119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1792613" y="2280813"/>
              <a:ext cx="60075" cy="40475"/>
            </a:xfrm>
            <a:custGeom>
              <a:avLst/>
              <a:gdLst/>
              <a:ahLst/>
              <a:cxnLst/>
              <a:rect l="l" t="t" r="r" b="b"/>
              <a:pathLst>
                <a:path w="2403" h="1619" extrusionOk="0">
                  <a:moveTo>
                    <a:pt x="1744" y="1"/>
                  </a:moveTo>
                  <a:cubicBezTo>
                    <a:pt x="1673" y="1"/>
                    <a:pt x="1602" y="14"/>
                    <a:pt x="1534" y="41"/>
                  </a:cubicBezTo>
                  <a:lnTo>
                    <a:pt x="435" y="504"/>
                  </a:lnTo>
                  <a:cubicBezTo>
                    <a:pt x="116" y="620"/>
                    <a:pt x="0" y="967"/>
                    <a:pt x="116" y="1256"/>
                  </a:cubicBezTo>
                  <a:cubicBezTo>
                    <a:pt x="203" y="1494"/>
                    <a:pt x="418" y="1619"/>
                    <a:pt x="642" y="1619"/>
                  </a:cubicBezTo>
                  <a:cubicBezTo>
                    <a:pt x="718" y="1619"/>
                    <a:pt x="795" y="1604"/>
                    <a:pt x="869" y="1575"/>
                  </a:cubicBezTo>
                  <a:lnTo>
                    <a:pt x="1969" y="1112"/>
                  </a:lnTo>
                  <a:cubicBezTo>
                    <a:pt x="2258" y="996"/>
                    <a:pt x="2403" y="649"/>
                    <a:pt x="2287" y="359"/>
                  </a:cubicBezTo>
                  <a:cubicBezTo>
                    <a:pt x="2198" y="138"/>
                    <a:pt x="1974" y="1"/>
                    <a:pt x="1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2161638" y="2127738"/>
              <a:ext cx="60800" cy="40775"/>
            </a:xfrm>
            <a:custGeom>
              <a:avLst/>
              <a:gdLst/>
              <a:ahLst/>
              <a:cxnLst/>
              <a:rect l="l" t="t" r="r" b="b"/>
              <a:pathLst>
                <a:path w="2432" h="1631" extrusionOk="0">
                  <a:moveTo>
                    <a:pt x="1795" y="1"/>
                  </a:moveTo>
                  <a:cubicBezTo>
                    <a:pt x="1718" y="1"/>
                    <a:pt x="1639" y="19"/>
                    <a:pt x="1563" y="57"/>
                  </a:cubicBezTo>
                  <a:lnTo>
                    <a:pt x="434" y="520"/>
                  </a:lnTo>
                  <a:cubicBezTo>
                    <a:pt x="145" y="636"/>
                    <a:pt x="0" y="983"/>
                    <a:pt x="116" y="1272"/>
                  </a:cubicBezTo>
                  <a:cubicBezTo>
                    <a:pt x="227" y="1494"/>
                    <a:pt x="439" y="1631"/>
                    <a:pt x="676" y="1631"/>
                  </a:cubicBezTo>
                  <a:cubicBezTo>
                    <a:pt x="748" y="1631"/>
                    <a:pt x="823" y="1618"/>
                    <a:pt x="897" y="1591"/>
                  </a:cubicBezTo>
                  <a:lnTo>
                    <a:pt x="1997" y="1128"/>
                  </a:lnTo>
                  <a:cubicBezTo>
                    <a:pt x="2287" y="983"/>
                    <a:pt x="2431" y="665"/>
                    <a:pt x="2316" y="375"/>
                  </a:cubicBezTo>
                  <a:cubicBezTo>
                    <a:pt x="2209" y="141"/>
                    <a:pt x="2008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536" name="Google Shape;536;p36"/>
          <p:cNvGrpSpPr/>
          <p:nvPr/>
        </p:nvGrpSpPr>
        <p:grpSpPr>
          <a:xfrm>
            <a:off x="4329113" y="1991525"/>
            <a:ext cx="499275" cy="495050"/>
            <a:chOff x="4329113" y="1991525"/>
            <a:chExt cx="499275" cy="495050"/>
          </a:xfrm>
        </p:grpSpPr>
        <p:sp>
          <p:nvSpPr>
            <p:cNvPr id="537" name="Google Shape;537;p36"/>
            <p:cNvSpPr/>
            <p:nvPr/>
          </p:nvSpPr>
          <p:spPr>
            <a:xfrm>
              <a:off x="4329113" y="2378000"/>
              <a:ext cx="92625" cy="108575"/>
            </a:xfrm>
            <a:custGeom>
              <a:avLst/>
              <a:gdLst/>
              <a:ahLst/>
              <a:cxnLst/>
              <a:rect l="l" t="t" r="r" b="b"/>
              <a:pathLst>
                <a:path w="3705" h="4343" extrusionOk="0">
                  <a:moveTo>
                    <a:pt x="3705" y="1"/>
                  </a:moveTo>
                  <a:lnTo>
                    <a:pt x="347" y="3329"/>
                  </a:lnTo>
                  <a:cubicBezTo>
                    <a:pt x="0" y="3705"/>
                    <a:pt x="261" y="4342"/>
                    <a:pt x="782" y="4342"/>
                  </a:cubicBezTo>
                  <a:lnTo>
                    <a:pt x="3705" y="4342"/>
                  </a:lnTo>
                  <a:lnTo>
                    <a:pt x="3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4710413" y="1991525"/>
              <a:ext cx="117975" cy="495050"/>
            </a:xfrm>
            <a:custGeom>
              <a:avLst/>
              <a:gdLst/>
              <a:ahLst/>
              <a:cxnLst/>
              <a:rect l="l" t="t" r="r" b="b"/>
              <a:pathLst>
                <a:path w="4719" h="19802" extrusionOk="0">
                  <a:moveTo>
                    <a:pt x="4149" y="0"/>
                  </a:moveTo>
                  <a:cubicBezTo>
                    <a:pt x="4005" y="0"/>
                    <a:pt x="3857" y="55"/>
                    <a:pt x="3734" y="178"/>
                  </a:cubicBezTo>
                  <a:lnTo>
                    <a:pt x="1" y="3912"/>
                  </a:lnTo>
                  <a:lnTo>
                    <a:pt x="1" y="8832"/>
                  </a:lnTo>
                  <a:lnTo>
                    <a:pt x="1245" y="7587"/>
                  </a:lnTo>
                  <a:lnTo>
                    <a:pt x="1245" y="16299"/>
                  </a:lnTo>
                  <a:lnTo>
                    <a:pt x="1" y="16299"/>
                  </a:lnTo>
                  <a:lnTo>
                    <a:pt x="1" y="19801"/>
                  </a:lnTo>
                  <a:lnTo>
                    <a:pt x="4140" y="19801"/>
                  </a:lnTo>
                  <a:cubicBezTo>
                    <a:pt x="4458" y="19801"/>
                    <a:pt x="4718" y="19541"/>
                    <a:pt x="4718" y="19222"/>
                  </a:cubicBezTo>
                  <a:lnTo>
                    <a:pt x="4718" y="583"/>
                  </a:lnTo>
                  <a:cubicBezTo>
                    <a:pt x="4718" y="233"/>
                    <a:pt x="4443" y="0"/>
                    <a:pt x="4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4450663" y="1991625"/>
              <a:ext cx="86850" cy="116525"/>
            </a:xfrm>
            <a:custGeom>
              <a:avLst/>
              <a:gdLst/>
              <a:ahLst/>
              <a:cxnLst/>
              <a:rect l="l" t="t" r="r" b="b"/>
              <a:pathLst>
                <a:path w="3474" h="4661" extrusionOk="0">
                  <a:moveTo>
                    <a:pt x="1737" y="0"/>
                  </a:moveTo>
                  <a:lnTo>
                    <a:pt x="0" y="4660"/>
                  </a:lnTo>
                  <a:lnTo>
                    <a:pt x="3474" y="466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4450663" y="2137775"/>
              <a:ext cx="86850" cy="260525"/>
            </a:xfrm>
            <a:custGeom>
              <a:avLst/>
              <a:gdLst/>
              <a:ahLst/>
              <a:cxnLst/>
              <a:rect l="l" t="t" r="r" b="b"/>
              <a:pathLst>
                <a:path w="3474" h="10421" extrusionOk="0">
                  <a:moveTo>
                    <a:pt x="0" y="1"/>
                  </a:moveTo>
                  <a:lnTo>
                    <a:pt x="0" y="10420"/>
                  </a:lnTo>
                  <a:lnTo>
                    <a:pt x="3474" y="10420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4450663" y="2427200"/>
              <a:ext cx="86850" cy="59375"/>
            </a:xfrm>
            <a:custGeom>
              <a:avLst/>
              <a:gdLst/>
              <a:ahLst/>
              <a:cxnLst/>
              <a:rect l="l" t="t" r="r" b="b"/>
              <a:pathLst>
                <a:path w="3474" h="2375" extrusionOk="0">
                  <a:moveTo>
                    <a:pt x="0" y="1"/>
                  </a:moveTo>
                  <a:lnTo>
                    <a:pt x="0" y="1969"/>
                  </a:lnTo>
                  <a:cubicBezTo>
                    <a:pt x="0" y="2201"/>
                    <a:pt x="174" y="2374"/>
                    <a:pt x="377" y="2374"/>
                  </a:cubicBezTo>
                  <a:lnTo>
                    <a:pt x="3097" y="2374"/>
                  </a:lnTo>
                  <a:cubicBezTo>
                    <a:pt x="3300" y="2374"/>
                    <a:pt x="3474" y="2201"/>
                    <a:pt x="3474" y="1969"/>
                  </a:cubicBezTo>
                  <a:lnTo>
                    <a:pt x="34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4566438" y="1991625"/>
              <a:ext cx="115075" cy="494950"/>
            </a:xfrm>
            <a:custGeom>
              <a:avLst/>
              <a:gdLst/>
              <a:ahLst/>
              <a:cxnLst/>
              <a:rect l="l" t="t" r="r" b="b"/>
              <a:pathLst>
                <a:path w="4603" h="19798" extrusionOk="0">
                  <a:moveTo>
                    <a:pt x="405" y="0"/>
                  </a:moveTo>
                  <a:cubicBezTo>
                    <a:pt x="174" y="0"/>
                    <a:pt x="0" y="174"/>
                    <a:pt x="0" y="377"/>
                  </a:cubicBezTo>
                  <a:lnTo>
                    <a:pt x="0" y="19392"/>
                  </a:lnTo>
                  <a:cubicBezTo>
                    <a:pt x="0" y="19624"/>
                    <a:pt x="174" y="19797"/>
                    <a:pt x="405" y="19797"/>
                  </a:cubicBezTo>
                  <a:lnTo>
                    <a:pt x="4226" y="19797"/>
                  </a:lnTo>
                  <a:cubicBezTo>
                    <a:pt x="4428" y="19797"/>
                    <a:pt x="4602" y="19624"/>
                    <a:pt x="4602" y="19392"/>
                  </a:cubicBezTo>
                  <a:lnTo>
                    <a:pt x="4602" y="16382"/>
                  </a:lnTo>
                  <a:lnTo>
                    <a:pt x="2894" y="16382"/>
                  </a:lnTo>
                  <a:cubicBezTo>
                    <a:pt x="2576" y="16382"/>
                    <a:pt x="2316" y="16150"/>
                    <a:pt x="2287" y="15832"/>
                  </a:cubicBezTo>
                  <a:cubicBezTo>
                    <a:pt x="2258" y="15514"/>
                    <a:pt x="2547" y="15224"/>
                    <a:pt x="2866" y="15224"/>
                  </a:cubicBezTo>
                  <a:lnTo>
                    <a:pt x="4602" y="15224"/>
                  </a:lnTo>
                  <a:lnTo>
                    <a:pt x="4602" y="14038"/>
                  </a:lnTo>
                  <a:lnTo>
                    <a:pt x="2894" y="14038"/>
                  </a:lnTo>
                  <a:cubicBezTo>
                    <a:pt x="2576" y="14038"/>
                    <a:pt x="2316" y="13777"/>
                    <a:pt x="2287" y="13488"/>
                  </a:cubicBezTo>
                  <a:cubicBezTo>
                    <a:pt x="2258" y="13140"/>
                    <a:pt x="2547" y="12880"/>
                    <a:pt x="2866" y="12880"/>
                  </a:cubicBezTo>
                  <a:lnTo>
                    <a:pt x="4602" y="12880"/>
                  </a:lnTo>
                  <a:lnTo>
                    <a:pt x="4602" y="11664"/>
                  </a:lnTo>
                  <a:lnTo>
                    <a:pt x="2894" y="11664"/>
                  </a:lnTo>
                  <a:cubicBezTo>
                    <a:pt x="2576" y="11664"/>
                    <a:pt x="2316" y="11433"/>
                    <a:pt x="2287" y="11114"/>
                  </a:cubicBezTo>
                  <a:cubicBezTo>
                    <a:pt x="2258" y="10767"/>
                    <a:pt x="2547" y="10507"/>
                    <a:pt x="2866" y="10507"/>
                  </a:cubicBezTo>
                  <a:lnTo>
                    <a:pt x="4602" y="10507"/>
                  </a:lnTo>
                  <a:lnTo>
                    <a:pt x="4602" y="9320"/>
                  </a:lnTo>
                  <a:lnTo>
                    <a:pt x="2894" y="9320"/>
                  </a:lnTo>
                  <a:cubicBezTo>
                    <a:pt x="2576" y="9320"/>
                    <a:pt x="2316" y="9060"/>
                    <a:pt x="2287" y="8770"/>
                  </a:cubicBezTo>
                  <a:cubicBezTo>
                    <a:pt x="2258" y="8423"/>
                    <a:pt x="2547" y="8162"/>
                    <a:pt x="2866" y="8162"/>
                  </a:cubicBezTo>
                  <a:lnTo>
                    <a:pt x="4602" y="8162"/>
                  </a:lnTo>
                  <a:lnTo>
                    <a:pt x="4602" y="7034"/>
                  </a:lnTo>
                  <a:lnTo>
                    <a:pt x="2894" y="7034"/>
                  </a:lnTo>
                  <a:cubicBezTo>
                    <a:pt x="2576" y="7034"/>
                    <a:pt x="2316" y="6802"/>
                    <a:pt x="2287" y="6484"/>
                  </a:cubicBezTo>
                  <a:cubicBezTo>
                    <a:pt x="2258" y="6136"/>
                    <a:pt x="2547" y="5876"/>
                    <a:pt x="2866" y="5876"/>
                  </a:cubicBezTo>
                  <a:lnTo>
                    <a:pt x="4602" y="5876"/>
                  </a:lnTo>
                  <a:lnTo>
                    <a:pt x="4602" y="4660"/>
                  </a:lnTo>
                  <a:lnTo>
                    <a:pt x="2894" y="4660"/>
                  </a:lnTo>
                  <a:cubicBezTo>
                    <a:pt x="2576" y="4660"/>
                    <a:pt x="2316" y="4429"/>
                    <a:pt x="2287" y="4110"/>
                  </a:cubicBezTo>
                  <a:cubicBezTo>
                    <a:pt x="2258" y="3792"/>
                    <a:pt x="2547" y="3503"/>
                    <a:pt x="2866" y="3503"/>
                  </a:cubicBezTo>
                  <a:lnTo>
                    <a:pt x="4602" y="3503"/>
                  </a:lnTo>
                  <a:lnTo>
                    <a:pt x="4602" y="377"/>
                  </a:lnTo>
                  <a:cubicBezTo>
                    <a:pt x="4602" y="174"/>
                    <a:pt x="4428" y="0"/>
                    <a:pt x="4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36"/>
          <p:cNvGrpSpPr/>
          <p:nvPr/>
        </p:nvGrpSpPr>
        <p:grpSpPr>
          <a:xfrm>
            <a:off x="6951775" y="1991575"/>
            <a:ext cx="437050" cy="494950"/>
            <a:chOff x="6951775" y="1991575"/>
            <a:chExt cx="437050" cy="494950"/>
          </a:xfrm>
        </p:grpSpPr>
        <p:sp>
          <p:nvSpPr>
            <p:cNvPr id="544" name="Google Shape;544;p36"/>
            <p:cNvSpPr/>
            <p:nvPr/>
          </p:nvSpPr>
          <p:spPr>
            <a:xfrm>
              <a:off x="6951775" y="1991575"/>
              <a:ext cx="347325" cy="107100"/>
            </a:xfrm>
            <a:custGeom>
              <a:avLst/>
              <a:gdLst/>
              <a:ahLst/>
              <a:cxnLst/>
              <a:rect l="l" t="t" r="r" b="b"/>
              <a:pathLst>
                <a:path w="13893" h="4284" extrusionOk="0">
                  <a:moveTo>
                    <a:pt x="2866" y="0"/>
                  </a:moveTo>
                  <a:cubicBezTo>
                    <a:pt x="2547" y="0"/>
                    <a:pt x="2287" y="261"/>
                    <a:pt x="2287" y="579"/>
                  </a:cubicBezTo>
                  <a:lnTo>
                    <a:pt x="2287" y="1158"/>
                  </a:lnTo>
                  <a:lnTo>
                    <a:pt x="579" y="1158"/>
                  </a:lnTo>
                  <a:cubicBezTo>
                    <a:pt x="232" y="1158"/>
                    <a:pt x="0" y="1419"/>
                    <a:pt x="0" y="1737"/>
                  </a:cubicBezTo>
                  <a:lnTo>
                    <a:pt x="0" y="4284"/>
                  </a:lnTo>
                  <a:lnTo>
                    <a:pt x="13893" y="4284"/>
                  </a:lnTo>
                  <a:lnTo>
                    <a:pt x="13893" y="1737"/>
                  </a:lnTo>
                  <a:cubicBezTo>
                    <a:pt x="13893" y="1419"/>
                    <a:pt x="13632" y="1158"/>
                    <a:pt x="13314" y="1158"/>
                  </a:cubicBezTo>
                  <a:lnTo>
                    <a:pt x="11549" y="1158"/>
                  </a:lnTo>
                  <a:lnTo>
                    <a:pt x="11549" y="579"/>
                  </a:lnTo>
                  <a:cubicBezTo>
                    <a:pt x="11549" y="261"/>
                    <a:pt x="11288" y="0"/>
                    <a:pt x="10970" y="0"/>
                  </a:cubicBezTo>
                  <a:cubicBezTo>
                    <a:pt x="10651" y="0"/>
                    <a:pt x="10391" y="261"/>
                    <a:pt x="10391" y="579"/>
                  </a:cubicBezTo>
                  <a:lnTo>
                    <a:pt x="10391" y="1158"/>
                  </a:lnTo>
                  <a:lnTo>
                    <a:pt x="8857" y="1158"/>
                  </a:lnTo>
                  <a:lnTo>
                    <a:pt x="8857" y="579"/>
                  </a:lnTo>
                  <a:cubicBezTo>
                    <a:pt x="8857" y="261"/>
                    <a:pt x="8596" y="0"/>
                    <a:pt x="8278" y="0"/>
                  </a:cubicBezTo>
                  <a:cubicBezTo>
                    <a:pt x="7960" y="0"/>
                    <a:pt x="7699" y="261"/>
                    <a:pt x="7699" y="579"/>
                  </a:cubicBezTo>
                  <a:lnTo>
                    <a:pt x="7699" y="1158"/>
                  </a:lnTo>
                  <a:lnTo>
                    <a:pt x="6165" y="1158"/>
                  </a:lnTo>
                  <a:lnTo>
                    <a:pt x="6165" y="579"/>
                  </a:lnTo>
                  <a:cubicBezTo>
                    <a:pt x="6165" y="261"/>
                    <a:pt x="5905" y="0"/>
                    <a:pt x="5586" y="0"/>
                  </a:cubicBezTo>
                  <a:cubicBezTo>
                    <a:pt x="5268" y="0"/>
                    <a:pt x="5008" y="261"/>
                    <a:pt x="5008" y="579"/>
                  </a:cubicBezTo>
                  <a:lnTo>
                    <a:pt x="5008" y="1158"/>
                  </a:lnTo>
                  <a:lnTo>
                    <a:pt x="3445" y="1158"/>
                  </a:lnTo>
                  <a:lnTo>
                    <a:pt x="3445" y="579"/>
                  </a:lnTo>
                  <a:cubicBezTo>
                    <a:pt x="3445" y="261"/>
                    <a:pt x="3184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951775" y="2128325"/>
              <a:ext cx="347325" cy="358200"/>
            </a:xfrm>
            <a:custGeom>
              <a:avLst/>
              <a:gdLst/>
              <a:ahLst/>
              <a:cxnLst/>
              <a:rect l="l" t="t" r="r" b="b"/>
              <a:pathLst>
                <a:path w="13893" h="14328" extrusionOk="0">
                  <a:moveTo>
                    <a:pt x="0" y="1"/>
                  </a:moveTo>
                  <a:lnTo>
                    <a:pt x="0" y="13748"/>
                  </a:lnTo>
                  <a:cubicBezTo>
                    <a:pt x="0" y="14067"/>
                    <a:pt x="261" y="14327"/>
                    <a:pt x="579" y="14327"/>
                  </a:cubicBezTo>
                  <a:lnTo>
                    <a:pt x="13314" y="14327"/>
                  </a:lnTo>
                  <a:cubicBezTo>
                    <a:pt x="13632" y="14327"/>
                    <a:pt x="13893" y="14067"/>
                    <a:pt x="13893" y="13748"/>
                  </a:cubicBezTo>
                  <a:lnTo>
                    <a:pt x="13893" y="8220"/>
                  </a:lnTo>
                  <a:lnTo>
                    <a:pt x="11143" y="10999"/>
                  </a:lnTo>
                  <a:cubicBezTo>
                    <a:pt x="10999" y="11115"/>
                    <a:pt x="10854" y="11201"/>
                    <a:pt x="10680" y="11259"/>
                  </a:cubicBezTo>
                  <a:lnTo>
                    <a:pt x="8220" y="12099"/>
                  </a:lnTo>
                  <a:cubicBezTo>
                    <a:pt x="8103" y="12138"/>
                    <a:pt x="7983" y="12156"/>
                    <a:pt x="7864" y="12156"/>
                  </a:cubicBezTo>
                  <a:cubicBezTo>
                    <a:pt x="7455" y="12156"/>
                    <a:pt x="7062" y="11936"/>
                    <a:pt x="6860" y="11578"/>
                  </a:cubicBezTo>
                  <a:lnTo>
                    <a:pt x="4631" y="11578"/>
                  </a:lnTo>
                  <a:cubicBezTo>
                    <a:pt x="3358" y="11578"/>
                    <a:pt x="2316" y="10507"/>
                    <a:pt x="2316" y="9233"/>
                  </a:cubicBezTo>
                  <a:cubicBezTo>
                    <a:pt x="2316" y="7960"/>
                    <a:pt x="3358" y="6889"/>
                    <a:pt x="4631" y="6889"/>
                  </a:cubicBezTo>
                  <a:lnTo>
                    <a:pt x="5847" y="6889"/>
                  </a:lnTo>
                  <a:cubicBezTo>
                    <a:pt x="6513" y="6889"/>
                    <a:pt x="7005" y="6368"/>
                    <a:pt x="7005" y="5731"/>
                  </a:cubicBezTo>
                  <a:cubicBezTo>
                    <a:pt x="7005" y="5095"/>
                    <a:pt x="6484" y="4574"/>
                    <a:pt x="5847" y="4574"/>
                  </a:cubicBezTo>
                  <a:lnTo>
                    <a:pt x="4081" y="4574"/>
                  </a:lnTo>
                  <a:cubicBezTo>
                    <a:pt x="3763" y="4574"/>
                    <a:pt x="3503" y="4313"/>
                    <a:pt x="3503" y="3995"/>
                  </a:cubicBezTo>
                  <a:cubicBezTo>
                    <a:pt x="3503" y="3676"/>
                    <a:pt x="3763" y="3416"/>
                    <a:pt x="4081" y="3416"/>
                  </a:cubicBezTo>
                  <a:lnTo>
                    <a:pt x="5847" y="3416"/>
                  </a:lnTo>
                  <a:cubicBezTo>
                    <a:pt x="7149" y="3416"/>
                    <a:pt x="8191" y="4458"/>
                    <a:pt x="8191" y="5731"/>
                  </a:cubicBezTo>
                  <a:cubicBezTo>
                    <a:pt x="8191" y="7034"/>
                    <a:pt x="7149" y="8047"/>
                    <a:pt x="5847" y="8047"/>
                  </a:cubicBezTo>
                  <a:lnTo>
                    <a:pt x="4631" y="8047"/>
                  </a:lnTo>
                  <a:cubicBezTo>
                    <a:pt x="3995" y="8047"/>
                    <a:pt x="3474" y="8597"/>
                    <a:pt x="3474" y="9233"/>
                  </a:cubicBezTo>
                  <a:cubicBezTo>
                    <a:pt x="3474" y="9899"/>
                    <a:pt x="3995" y="10420"/>
                    <a:pt x="4631" y="10420"/>
                  </a:cubicBezTo>
                  <a:lnTo>
                    <a:pt x="6831" y="10420"/>
                  </a:lnTo>
                  <a:lnTo>
                    <a:pt x="7583" y="8191"/>
                  </a:lnTo>
                  <a:cubicBezTo>
                    <a:pt x="7641" y="8018"/>
                    <a:pt x="7728" y="7844"/>
                    <a:pt x="7844" y="7728"/>
                  </a:cubicBezTo>
                  <a:lnTo>
                    <a:pt x="13893" y="1679"/>
                  </a:lnTo>
                  <a:lnTo>
                    <a:pt x="138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7301975" y="2162325"/>
              <a:ext cx="86850" cy="86875"/>
            </a:xfrm>
            <a:custGeom>
              <a:avLst/>
              <a:gdLst/>
              <a:ahLst/>
              <a:cxnLst/>
              <a:rect l="l" t="t" r="r" b="b"/>
              <a:pathLst>
                <a:path w="3474" h="3475" extrusionOk="0">
                  <a:moveTo>
                    <a:pt x="1853" y="1"/>
                  </a:moveTo>
                  <a:lnTo>
                    <a:pt x="1" y="1853"/>
                  </a:lnTo>
                  <a:lnTo>
                    <a:pt x="1621" y="3474"/>
                  </a:lnTo>
                  <a:lnTo>
                    <a:pt x="3474" y="1622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7147850" y="2228900"/>
              <a:ext cx="174425" cy="174400"/>
            </a:xfrm>
            <a:custGeom>
              <a:avLst/>
              <a:gdLst/>
              <a:ahLst/>
              <a:cxnLst/>
              <a:rect l="l" t="t" r="r" b="b"/>
              <a:pathLst>
                <a:path w="6977" h="6976" extrusionOk="0">
                  <a:moveTo>
                    <a:pt x="5355" y="1"/>
                  </a:moveTo>
                  <a:lnTo>
                    <a:pt x="840" y="4516"/>
                  </a:lnTo>
                  <a:lnTo>
                    <a:pt x="1" y="6976"/>
                  </a:lnTo>
                  <a:lnTo>
                    <a:pt x="2461" y="6136"/>
                  </a:lnTo>
                  <a:lnTo>
                    <a:pt x="6976" y="1650"/>
                  </a:lnTo>
                  <a:lnTo>
                    <a:pt x="5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36"/>
          <p:cNvSpPr/>
          <p:nvPr/>
        </p:nvSpPr>
        <p:spPr>
          <a:xfrm>
            <a:off x="3992868" y="1004900"/>
            <a:ext cx="1158265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Плюсы учебы за границей</a:t>
            </a:r>
            <a:endParaRPr dirty="0"/>
          </a:p>
        </p:txBody>
      </p:sp>
      <p:sp>
        <p:nvSpPr>
          <p:cNvPr id="550" name="Google Shape;550;p36"/>
          <p:cNvSpPr txBox="1">
            <a:spLocks noGrp="1"/>
          </p:cNvSpPr>
          <p:nvPr>
            <p:ph type="subTitle" idx="1"/>
          </p:nvPr>
        </p:nvSpPr>
        <p:spPr>
          <a:xfrm>
            <a:off x="1076776" y="2927375"/>
            <a:ext cx="1956711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Больше возможностей</a:t>
            </a:r>
            <a:endParaRPr dirty="0"/>
          </a:p>
        </p:txBody>
      </p:sp>
      <p:sp>
        <p:nvSpPr>
          <p:cNvPr id="552" name="Google Shape;552;p36"/>
          <p:cNvSpPr txBox="1">
            <a:spLocks noGrp="1"/>
          </p:cNvSpPr>
          <p:nvPr>
            <p:ph type="subTitle" idx="3"/>
          </p:nvPr>
        </p:nvSpPr>
        <p:spPr>
          <a:xfrm>
            <a:off x="6205724" y="2993125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Бесценный опыт</a:t>
            </a:r>
            <a:endParaRPr dirty="0"/>
          </a:p>
        </p:txBody>
      </p:sp>
      <p:sp>
        <p:nvSpPr>
          <p:cNvPr id="554" name="Google Shape;554;p36"/>
          <p:cNvSpPr txBox="1">
            <a:spLocks noGrp="1"/>
          </p:cNvSpPr>
          <p:nvPr>
            <p:ph type="subTitle" idx="5"/>
          </p:nvPr>
        </p:nvSpPr>
        <p:spPr>
          <a:xfrm>
            <a:off x="3389342" y="2950020"/>
            <a:ext cx="2469265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Международный диплом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7F804-00BB-40B5-B4CF-F0FFCDC4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" t="35231"/>
          <a:stretch/>
        </p:blipFill>
        <p:spPr>
          <a:xfrm>
            <a:off x="4050281" y="477165"/>
            <a:ext cx="4377294" cy="19113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EC8F7-0EB3-4DC7-B5B4-3B401782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121" y="2385888"/>
            <a:ext cx="3563256" cy="26724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BDB33-A0F0-45FC-88C0-751E4181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7" y="263046"/>
            <a:ext cx="3851376" cy="28885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53C43B-BA17-401A-8389-DDCE10808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303" y="1591938"/>
            <a:ext cx="2581956" cy="3442608"/>
          </a:xfrm>
          <a:prstGeom prst="rect">
            <a:avLst/>
          </a:prstGeom>
        </p:spPr>
      </p:pic>
      <p:pic>
        <p:nvPicPr>
          <p:cNvPr id="10" name="Google Shape;910;p52">
            <a:extLst>
              <a:ext uri="{FF2B5EF4-FFF2-40B4-BE49-F238E27FC236}">
                <a16:creationId xmlns:a16="http://schemas.microsoft.com/office/drawing/2014/main" id="{7AEE1B00-D9BE-41FD-98BF-541567007992}"/>
              </a:ext>
            </a:extLst>
          </p:cNvPr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385306" y="3175362"/>
            <a:ext cx="355091" cy="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F6AD08-5AC9-48F6-B301-367A36B2B7FF}"/>
              </a:ext>
            </a:extLst>
          </p:cNvPr>
          <p:cNvSpPr txBox="1"/>
          <p:nvPr/>
        </p:nvSpPr>
        <p:spPr>
          <a:xfrm>
            <a:off x="849086" y="3175362"/>
            <a:ext cx="181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Невероятная культура и завораживающая история</a:t>
            </a:r>
          </a:p>
        </p:txBody>
      </p:sp>
    </p:spTree>
    <p:extLst>
      <p:ext uri="{BB962C8B-B14F-4D97-AF65-F5344CB8AC3E}">
        <p14:creationId xmlns:p14="http://schemas.microsoft.com/office/powerpoint/2010/main" val="81669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043BC-65CF-4D86-80B2-6D066354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6" y="1988456"/>
            <a:ext cx="4065611" cy="30534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073223-B66C-4F8D-92F5-163E0CFF3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50" t="27359" r="1" b="190"/>
          <a:stretch/>
        </p:blipFill>
        <p:spPr>
          <a:xfrm>
            <a:off x="145143" y="159658"/>
            <a:ext cx="3885309" cy="2075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7339F6-7663-4421-B8AD-87F7BB305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4" t="22716" r="20264" b="1976"/>
          <a:stretch/>
        </p:blipFill>
        <p:spPr>
          <a:xfrm>
            <a:off x="3965138" y="333829"/>
            <a:ext cx="2823029" cy="2864622"/>
          </a:xfrm>
          <a:prstGeom prst="rect">
            <a:avLst/>
          </a:prstGeom>
        </p:spPr>
      </p:pic>
      <p:pic>
        <p:nvPicPr>
          <p:cNvPr id="8" name="Google Shape;910;p52">
            <a:extLst>
              <a:ext uri="{FF2B5EF4-FFF2-40B4-BE49-F238E27FC236}">
                <a16:creationId xmlns:a16="http://schemas.microsoft.com/office/drawing/2014/main" id="{55EC4D6F-91F5-4676-B26B-D498C0848027}"/>
              </a:ext>
            </a:extLst>
          </p:cNvPr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4667489" y="3499707"/>
            <a:ext cx="355091" cy="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527AA3-D324-4FDC-AA41-F1FCD4214A1D}"/>
              </a:ext>
            </a:extLst>
          </p:cNvPr>
          <p:cNvSpPr txBox="1"/>
          <p:nvPr/>
        </p:nvSpPr>
        <p:spPr>
          <a:xfrm>
            <a:off x="5022580" y="3499707"/>
            <a:ext cx="24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Общение с уникальными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183002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B8793-8E93-4991-9D15-DBA567E0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195943"/>
            <a:ext cx="3539391" cy="27921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24DA1-BDC7-482C-A7CB-8A0E303F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57" y="947511"/>
            <a:ext cx="3060926" cy="4081235"/>
          </a:xfrm>
          <a:prstGeom prst="rect">
            <a:avLst/>
          </a:prstGeom>
        </p:spPr>
      </p:pic>
      <p:pic>
        <p:nvPicPr>
          <p:cNvPr id="6" name="Google Shape;910;p52">
            <a:extLst>
              <a:ext uri="{FF2B5EF4-FFF2-40B4-BE49-F238E27FC236}">
                <a16:creationId xmlns:a16="http://schemas.microsoft.com/office/drawing/2014/main" id="{A2BA0D30-DAB8-4D31-9CB2-15E678206E24}"/>
              </a:ext>
            </a:extLst>
          </p:cNvPr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1351417" y="3429361"/>
            <a:ext cx="355091" cy="41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0;p52">
            <a:extLst>
              <a:ext uri="{FF2B5EF4-FFF2-40B4-BE49-F238E27FC236}">
                <a16:creationId xmlns:a16="http://schemas.microsoft.com/office/drawing/2014/main" id="{0C51DBEA-A5BC-48BE-95D1-7BE8B93E186E}"/>
              </a:ext>
            </a:extLst>
          </p:cNvPr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4376566" y="323304"/>
            <a:ext cx="355091" cy="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EE86A-EFF5-4CAB-A629-38D747FF18DB}"/>
              </a:ext>
            </a:extLst>
          </p:cNvPr>
          <p:cNvSpPr txBox="1"/>
          <p:nvPr/>
        </p:nvSpPr>
        <p:spPr>
          <a:xfrm>
            <a:off x="4731657" y="388322"/>
            <a:ext cx="283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Поиск себя и внутренний покой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9424B-0870-4331-8EAF-5F4249F7BC1C}"/>
              </a:ext>
            </a:extLst>
          </p:cNvPr>
          <p:cNvSpPr txBox="1"/>
          <p:nvPr/>
        </p:nvSpPr>
        <p:spPr>
          <a:xfrm>
            <a:off x="1785256" y="3374573"/>
            <a:ext cx="195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Очень много возможностей,</a:t>
            </a:r>
            <a:br>
              <a:rPr lang="ru-RU" dirty="0"/>
            </a:br>
            <a:r>
              <a:rPr lang="ru-RU" dirty="0"/>
              <a:t>использую ВСЕ шансы</a:t>
            </a:r>
          </a:p>
        </p:txBody>
      </p:sp>
    </p:spTree>
    <p:extLst>
      <p:ext uri="{BB962C8B-B14F-4D97-AF65-F5344CB8AC3E}">
        <p14:creationId xmlns:p14="http://schemas.microsoft.com/office/powerpoint/2010/main" val="222854943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Portfolio for Students by Slidesgo">
  <a:themeElements>
    <a:clrScheme name="Simple Light">
      <a:dk1>
        <a:srgbClr val="000000"/>
      </a:dk1>
      <a:lt1>
        <a:srgbClr val="FFFFFF"/>
      </a:lt1>
      <a:dk2>
        <a:srgbClr val="D79DB4"/>
      </a:dk2>
      <a:lt2>
        <a:srgbClr val="ACA0CE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155</Words>
  <Application>Microsoft Office PowerPoint</Application>
  <PresentationFormat>Экран (16:9)</PresentationFormat>
  <Paragraphs>48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Roboto Slab Regular</vt:lpstr>
      <vt:lpstr>Red Hat Text</vt:lpstr>
      <vt:lpstr>Arial</vt:lpstr>
      <vt:lpstr>Red Hat Text Medium</vt:lpstr>
      <vt:lpstr>Watercolor Portfolio for Students by Slidesgo</vt:lpstr>
      <vt:lpstr>Всё возможно или как я попала в Японию</vt:lpstr>
      <vt:lpstr>Кто я?</vt:lpstr>
      <vt:lpstr>Языковая Школа</vt:lpstr>
      <vt:lpstr>Университет  武蔵野大学</vt:lpstr>
      <vt:lpstr>Подработка</vt:lpstr>
      <vt:lpstr>Плюсы учебы за границей</vt:lpstr>
      <vt:lpstr>Презентация PowerPoint</vt:lpstr>
      <vt:lpstr>Презентация PowerPoint</vt:lpstr>
      <vt:lpstr>Презентация PowerPoint</vt:lpstr>
      <vt:lpstr>Мои «открытия»</vt:lpstr>
      <vt:lpstr>Спасибо! Thanks! ありがとうございます！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возможно или как я попала в Японию</dc:title>
  <dc:creator>Elizaveta Kolot</dc:creator>
  <cp:lastModifiedBy>Elizaveta Kolot</cp:lastModifiedBy>
  <cp:revision>14</cp:revision>
  <dcterms:modified xsi:type="dcterms:W3CDTF">2021-09-08T17:52:38Z</dcterms:modified>
</cp:coreProperties>
</file>